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327" r:id="rId2"/>
    <p:sldId id="306" r:id="rId3"/>
    <p:sldId id="307" r:id="rId4"/>
    <p:sldId id="308" r:id="rId5"/>
    <p:sldId id="309" r:id="rId6"/>
    <p:sldId id="311" r:id="rId7"/>
    <p:sldId id="314" r:id="rId8"/>
    <p:sldId id="312" r:id="rId9"/>
    <p:sldId id="328" r:id="rId10"/>
    <p:sldId id="318" r:id="rId11"/>
    <p:sldId id="321" r:id="rId12"/>
    <p:sldId id="320" r:id="rId13"/>
    <p:sldId id="322" r:id="rId14"/>
    <p:sldId id="324" r:id="rId15"/>
    <p:sldId id="323" r:id="rId16"/>
    <p:sldId id="326" r:id="rId17"/>
    <p:sldId id="289" r:id="rId18"/>
    <p:sldId id="280" r:id="rId19"/>
    <p:sldId id="313" r:id="rId20"/>
    <p:sldId id="319" r:id="rId21"/>
    <p:sldId id="315" r:id="rId22"/>
    <p:sldId id="316" r:id="rId23"/>
    <p:sldId id="317" r:id="rId24"/>
    <p:sldId id="329" r:id="rId25"/>
  </p:sldIdLst>
  <p:sldSz cx="12188825" cy="6858000"/>
  <p:notesSz cx="7315200" cy="123444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2" autoAdjust="0"/>
    <p:restoredTop sz="86375" autoAdjust="0"/>
  </p:normalViewPr>
  <p:slideViewPr>
    <p:cSldViewPr>
      <p:cViewPr varScale="1">
        <p:scale>
          <a:sx n="96" d="100"/>
          <a:sy n="96" d="100"/>
        </p:scale>
        <p:origin x="1128" y="90"/>
      </p:cViewPr>
      <p:guideLst>
        <p:guide orient="horz" pos="2160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2299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0CDFD5C-8073-48CD-A3CC-1A2BBDA7E68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619363"/>
          </a:xfrm>
          <a:prstGeom prst="rect">
            <a:avLst/>
          </a:prstGeom>
        </p:spPr>
        <p:txBody>
          <a:bodyPr vert="horz" lIns="112295" tIns="56148" rIns="112295" bIns="56148" rtlCol="0"/>
          <a:lstStyle>
            <a:lvl1pPr algn="l">
              <a:defRPr sz="15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6A492D-C335-4555-A446-EA77A27707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619363"/>
          </a:xfrm>
          <a:prstGeom prst="rect">
            <a:avLst/>
          </a:prstGeom>
        </p:spPr>
        <p:txBody>
          <a:bodyPr vert="horz" lIns="112295" tIns="56148" rIns="112295" bIns="56148" rtlCol="0"/>
          <a:lstStyle>
            <a:lvl1pPr algn="r">
              <a:defRPr sz="1500"/>
            </a:lvl1pPr>
          </a:lstStyle>
          <a:p>
            <a:fld id="{47075BF9-698D-4FCA-A858-805139CFB738}" type="datetimeFigureOut">
              <a:rPr lang="en-IN" smtClean="0"/>
              <a:t>08-10-2024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1BAB4C-3E8C-49CF-B425-52D5D20B70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1725040"/>
            <a:ext cx="3169920" cy="619363"/>
          </a:xfrm>
          <a:prstGeom prst="rect">
            <a:avLst/>
          </a:prstGeom>
        </p:spPr>
        <p:txBody>
          <a:bodyPr vert="horz" lIns="112295" tIns="56148" rIns="112295" bIns="56148" rtlCol="0" anchor="b"/>
          <a:lstStyle>
            <a:lvl1pPr algn="l">
              <a:defRPr sz="15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9C1B7E-81C5-42AF-B877-E392B433BB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11725040"/>
            <a:ext cx="3169920" cy="619363"/>
          </a:xfrm>
          <a:prstGeom prst="rect">
            <a:avLst/>
          </a:prstGeom>
        </p:spPr>
        <p:txBody>
          <a:bodyPr vert="horz" lIns="112295" tIns="56148" rIns="112295" bIns="56148" rtlCol="0" anchor="b"/>
          <a:lstStyle>
            <a:lvl1pPr algn="r">
              <a:defRPr sz="1500"/>
            </a:lvl1pPr>
          </a:lstStyle>
          <a:p>
            <a:fld id="{CCC2D686-A8B2-4613-AC31-93D74AE3586D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7500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617220"/>
          </a:xfrm>
          <a:prstGeom prst="rect">
            <a:avLst/>
          </a:prstGeom>
        </p:spPr>
        <p:txBody>
          <a:bodyPr vert="horz" lIns="112295" tIns="56148" rIns="112295" bIns="56148" rtlCol="0"/>
          <a:lstStyle>
            <a:lvl1pPr algn="l">
              <a:defRPr sz="15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617220"/>
          </a:xfrm>
          <a:prstGeom prst="rect">
            <a:avLst/>
          </a:prstGeom>
        </p:spPr>
        <p:txBody>
          <a:bodyPr vert="horz" lIns="112295" tIns="56148" rIns="112295" bIns="56148" rtlCol="0"/>
          <a:lstStyle>
            <a:lvl1pPr algn="r">
              <a:defRPr sz="1500"/>
            </a:lvl1pPr>
          </a:lstStyle>
          <a:p>
            <a:fld id="{7AB488F7-1FAC-40D2-BB7E-BA3CE28D8950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455613" y="927100"/>
            <a:ext cx="8226426" cy="4629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12295" tIns="56148" rIns="112295" bIns="5614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5863590"/>
            <a:ext cx="5852160" cy="5554980"/>
          </a:xfrm>
          <a:prstGeom prst="rect">
            <a:avLst/>
          </a:prstGeom>
        </p:spPr>
        <p:txBody>
          <a:bodyPr vert="horz" lIns="112295" tIns="56148" rIns="112295" bIns="5614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1725037"/>
            <a:ext cx="3169920" cy="617220"/>
          </a:xfrm>
          <a:prstGeom prst="rect">
            <a:avLst/>
          </a:prstGeom>
        </p:spPr>
        <p:txBody>
          <a:bodyPr vert="horz" lIns="112295" tIns="56148" rIns="112295" bIns="56148" rtlCol="0" anchor="b"/>
          <a:lstStyle>
            <a:lvl1pPr algn="l">
              <a:defRPr sz="15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11725037"/>
            <a:ext cx="3169920" cy="617220"/>
          </a:xfrm>
          <a:prstGeom prst="rect">
            <a:avLst/>
          </a:prstGeom>
        </p:spPr>
        <p:txBody>
          <a:bodyPr vert="horz" lIns="112295" tIns="56148" rIns="112295" bIns="56148" rtlCol="0" anchor="b"/>
          <a:lstStyle>
            <a:lvl1pPr algn="r">
              <a:defRPr sz="1500"/>
            </a:lvl1pPr>
          </a:lstStyle>
          <a:p>
            <a:fld id="{CA2D21D1-52E2-420B-B491-CFF6D7BB79F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1497013">
              <a:defRPr/>
            </a:pPr>
            <a:r>
              <a:rPr lang="en-IN" dirty="0"/>
              <a:t>Source Image:-</a:t>
            </a:r>
          </a:p>
          <a:p>
            <a:r>
              <a:rPr lang="en-IN" dirty="0"/>
              <a:t>https://pixabay.com/photos/business-professional-teamwork-1219868/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906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A8FF3D8-C23D-4382-A4F2-01A53DC0764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8437" y="-1"/>
            <a:ext cx="10720388" cy="4037142"/>
          </a:xfrm>
          <a:custGeom>
            <a:avLst/>
            <a:gdLst>
              <a:gd name="connsiteX0" fmla="*/ 0 w 10566400"/>
              <a:gd name="connsiteY0" fmla="*/ 0 h 3979152"/>
              <a:gd name="connsiteX1" fmla="*/ 10566400 w 10566400"/>
              <a:gd name="connsiteY1" fmla="*/ 0 h 3979152"/>
              <a:gd name="connsiteX2" fmla="*/ 10566400 w 10566400"/>
              <a:gd name="connsiteY2" fmla="*/ 2957997 h 3979152"/>
              <a:gd name="connsiteX3" fmla="*/ 10517638 w 10566400"/>
              <a:gd name="connsiteY3" fmla="*/ 3003043 h 3979152"/>
              <a:gd name="connsiteX4" fmla="*/ 6185301 w 10566400"/>
              <a:gd name="connsiteY4" fmla="*/ 3626174 h 3979152"/>
              <a:gd name="connsiteX5" fmla="*/ 0 w 10566400"/>
              <a:gd name="connsiteY5" fmla="*/ 0 h 397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566400" h="3979152">
                <a:moveTo>
                  <a:pt x="0" y="0"/>
                </a:moveTo>
                <a:lnTo>
                  <a:pt x="10566400" y="0"/>
                </a:lnTo>
                <a:cubicBezTo>
                  <a:pt x="10566400" y="0"/>
                  <a:pt x="10566400" y="0"/>
                  <a:pt x="10566400" y="2957997"/>
                </a:cubicBezTo>
                <a:cubicBezTo>
                  <a:pt x="10551396" y="2973012"/>
                  <a:pt x="10536392" y="2988028"/>
                  <a:pt x="10517638" y="3003043"/>
                </a:cubicBezTo>
                <a:cubicBezTo>
                  <a:pt x="10232566" y="3273317"/>
                  <a:pt x="8649669" y="4602163"/>
                  <a:pt x="6185301" y="3626174"/>
                </a:cubicBezTo>
                <a:cubicBezTo>
                  <a:pt x="4051016" y="2781568"/>
                  <a:pt x="2093025" y="792053"/>
                  <a:pt x="0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IN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1533DCF7-E82F-4B49-9E95-65ACDAD59C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3811" y="4941168"/>
            <a:ext cx="3470703" cy="1231106"/>
          </a:xfrm>
        </p:spPr>
        <p:txBody>
          <a:bodyPr anchor="ctr">
            <a:normAutofit/>
          </a:bodyPr>
          <a:lstStyle>
            <a:lvl1pPr marL="0" indent="0" algn="l">
              <a:buNone/>
              <a:defRPr lang="en-US" sz="4000" kern="1200" smtClean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E77CB15-149B-405A-9AAF-27226725F8A2}"/>
              </a:ext>
            </a:extLst>
          </p:cNvPr>
          <p:cNvSpPr/>
          <p:nvPr userDrawn="1"/>
        </p:nvSpPr>
        <p:spPr>
          <a:xfrm rot="5400000">
            <a:off x="447125" y="-447125"/>
            <a:ext cx="1847237" cy="2741491"/>
          </a:xfrm>
          <a:custGeom>
            <a:avLst/>
            <a:gdLst>
              <a:gd name="connsiteX0" fmla="*/ 0 w 1847237"/>
              <a:gd name="connsiteY0" fmla="*/ 2741491 h 2741491"/>
              <a:gd name="connsiteX1" fmla="*/ 1 w 1847237"/>
              <a:gd name="connsiteY1" fmla="*/ 1255 h 2741491"/>
              <a:gd name="connsiteX2" fmla="*/ 28154 w 1847237"/>
              <a:gd name="connsiteY2" fmla="*/ 0 h 2741491"/>
              <a:gd name="connsiteX3" fmla="*/ 666044 w 1847237"/>
              <a:gd name="connsiteY3" fmla="*/ 912689 h 2741491"/>
              <a:gd name="connsiteX4" fmla="*/ 1636888 w 1847237"/>
              <a:gd name="connsiteY4" fmla="*/ 1352956 h 2741491"/>
              <a:gd name="connsiteX5" fmla="*/ 1821652 w 1847237"/>
              <a:gd name="connsiteY5" fmla="*/ 2731596 h 2741491"/>
              <a:gd name="connsiteX6" fmla="*/ 1819662 w 1847237"/>
              <a:gd name="connsiteY6" fmla="*/ 2741491 h 2741491"/>
              <a:gd name="connsiteX7" fmla="*/ 0 w 1847237"/>
              <a:gd name="connsiteY7" fmla="*/ 2741491 h 2741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7237" h="2741491">
                <a:moveTo>
                  <a:pt x="0" y="2741491"/>
                </a:moveTo>
                <a:lnTo>
                  <a:pt x="1" y="1255"/>
                </a:lnTo>
                <a:lnTo>
                  <a:pt x="28154" y="0"/>
                </a:lnTo>
                <a:cubicBezTo>
                  <a:pt x="518124" y="34452"/>
                  <a:pt x="354992" y="850922"/>
                  <a:pt x="666044" y="912689"/>
                </a:cubicBezTo>
                <a:cubicBezTo>
                  <a:pt x="897354" y="1017146"/>
                  <a:pt x="1400457" y="999536"/>
                  <a:pt x="1636888" y="1352956"/>
                </a:cubicBezTo>
                <a:cubicBezTo>
                  <a:pt x="1814211" y="1618021"/>
                  <a:pt x="1891616" y="2299566"/>
                  <a:pt x="1821652" y="2731596"/>
                </a:cubicBezTo>
                <a:lnTo>
                  <a:pt x="1819662" y="2741491"/>
                </a:lnTo>
                <a:lnTo>
                  <a:pt x="0" y="2741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E8CC3AB4-5427-42E6-9BD7-A2E370B48B40}"/>
              </a:ext>
            </a:extLst>
          </p:cNvPr>
          <p:cNvSpPr/>
          <p:nvPr userDrawn="1"/>
        </p:nvSpPr>
        <p:spPr>
          <a:xfrm>
            <a:off x="-1" y="5610579"/>
            <a:ext cx="1022465" cy="1247421"/>
          </a:xfrm>
          <a:custGeom>
            <a:avLst/>
            <a:gdLst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  <a:gd name="connsiteX4" fmla="*/ 0 w 1022465"/>
              <a:gd name="connsiteY4" fmla="*/ 0 h 737567"/>
              <a:gd name="connsiteX0" fmla="*/ 10820 w 1033285"/>
              <a:gd name="connsiteY0" fmla="*/ 0 h 737567"/>
              <a:gd name="connsiteX1" fmla="*/ 1033285 w 1033285"/>
              <a:gd name="connsiteY1" fmla="*/ 0 h 737567"/>
              <a:gd name="connsiteX2" fmla="*/ 1033285 w 1033285"/>
              <a:gd name="connsiteY2" fmla="*/ 737567 h 737567"/>
              <a:gd name="connsiteX3" fmla="*/ 10820 w 1033285"/>
              <a:gd name="connsiteY3" fmla="*/ 737567 h 737567"/>
              <a:gd name="connsiteX4" fmla="*/ 0 w 1033285"/>
              <a:gd name="connsiteY4" fmla="*/ 345655 h 737567"/>
              <a:gd name="connsiteX5" fmla="*/ 10820 w 1033285"/>
              <a:gd name="connsiteY5" fmla="*/ 0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5" fmla="*/ 91440 w 1033285"/>
              <a:gd name="connsiteY5" fmla="*/ 437095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2465" h="737567">
                <a:moveTo>
                  <a:pt x="0" y="0"/>
                </a:moveTo>
                <a:lnTo>
                  <a:pt x="1022465" y="0"/>
                </a:lnTo>
                <a:lnTo>
                  <a:pt x="1022465" y="737567"/>
                </a:lnTo>
                <a:lnTo>
                  <a:pt x="0" y="737567"/>
                </a:lnTo>
              </a:path>
            </a:pathLst>
          </a:cu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EE6C5C1-A3A7-46C0-98AA-DC3AB901D7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63548" y="194622"/>
            <a:ext cx="7325277" cy="6663379"/>
          </a:xfrm>
          <a:custGeom>
            <a:avLst/>
            <a:gdLst>
              <a:gd name="connsiteX0" fmla="*/ 7134355 w 7325277"/>
              <a:gd name="connsiteY0" fmla="*/ 785 h 6663379"/>
              <a:gd name="connsiteX1" fmla="*/ 7282808 w 7325277"/>
              <a:gd name="connsiteY1" fmla="*/ 75389 h 6663379"/>
              <a:gd name="connsiteX2" fmla="*/ 7325277 w 7325277"/>
              <a:gd name="connsiteY2" fmla="*/ 130748 h 6663379"/>
              <a:gd name="connsiteX3" fmla="*/ 7325277 w 7325277"/>
              <a:gd name="connsiteY3" fmla="*/ 6663379 h 6663379"/>
              <a:gd name="connsiteX4" fmla="*/ 1067213 w 7325277"/>
              <a:gd name="connsiteY4" fmla="*/ 6663379 h 6663379"/>
              <a:gd name="connsiteX5" fmla="*/ 1080437 w 7325277"/>
              <a:gd name="connsiteY5" fmla="*/ 6639457 h 6663379"/>
              <a:gd name="connsiteX6" fmla="*/ 98207 w 7325277"/>
              <a:gd name="connsiteY6" fmla="*/ 4282135 h 6663379"/>
              <a:gd name="connsiteX7" fmla="*/ 785437 w 7325277"/>
              <a:gd name="connsiteY7" fmla="*/ 2267839 h 6663379"/>
              <a:gd name="connsiteX8" fmla="*/ 2941918 w 7325277"/>
              <a:gd name="connsiteY8" fmla="*/ 2255991 h 6663379"/>
              <a:gd name="connsiteX9" fmla="*/ 3834050 w 7325277"/>
              <a:gd name="connsiteY9" fmla="*/ 743634 h 6663379"/>
              <a:gd name="connsiteX10" fmla="*/ 5301972 w 7325277"/>
              <a:gd name="connsiteY10" fmla="*/ 727496 h 6663379"/>
              <a:gd name="connsiteX11" fmla="*/ 7053450 w 7325277"/>
              <a:gd name="connsiteY11" fmla="*/ 4719 h 6663379"/>
              <a:gd name="connsiteX12" fmla="*/ 7134355 w 7325277"/>
              <a:gd name="connsiteY12" fmla="*/ 785 h 6663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25277" h="6663379">
                <a:moveTo>
                  <a:pt x="7134355" y="785"/>
                </a:moveTo>
                <a:cubicBezTo>
                  <a:pt x="7205262" y="6015"/>
                  <a:pt x="7248320" y="36775"/>
                  <a:pt x="7282808" y="75389"/>
                </a:cubicBezTo>
                <a:lnTo>
                  <a:pt x="7325277" y="130748"/>
                </a:lnTo>
                <a:lnTo>
                  <a:pt x="7325277" y="6663379"/>
                </a:lnTo>
                <a:lnTo>
                  <a:pt x="1067213" y="6663379"/>
                </a:lnTo>
                <a:lnTo>
                  <a:pt x="1080437" y="6639457"/>
                </a:lnTo>
                <a:cubicBezTo>
                  <a:pt x="1505666" y="5779766"/>
                  <a:pt x="348274" y="5026051"/>
                  <a:pt x="98207" y="4282135"/>
                </a:cubicBezTo>
                <a:cubicBezTo>
                  <a:pt x="-159927" y="3514220"/>
                  <a:pt x="98206" y="2617379"/>
                  <a:pt x="785437" y="2267839"/>
                </a:cubicBezTo>
                <a:cubicBezTo>
                  <a:pt x="1472668" y="1918300"/>
                  <a:pt x="2433815" y="2510025"/>
                  <a:pt x="2941918" y="2255991"/>
                </a:cubicBezTo>
                <a:cubicBezTo>
                  <a:pt x="3450020" y="2001956"/>
                  <a:pt x="3349084" y="1097974"/>
                  <a:pt x="3834050" y="743634"/>
                </a:cubicBezTo>
                <a:cubicBezTo>
                  <a:pt x="4319017" y="389295"/>
                  <a:pt x="4765406" y="850649"/>
                  <a:pt x="5301972" y="727496"/>
                </a:cubicBezTo>
                <a:cubicBezTo>
                  <a:pt x="5838540" y="604343"/>
                  <a:pt x="6809140" y="41394"/>
                  <a:pt x="7053450" y="4719"/>
                </a:cubicBezTo>
                <a:cubicBezTo>
                  <a:pt x="7083989" y="135"/>
                  <a:pt x="7110719" y="-959"/>
                  <a:pt x="7134355" y="78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71500" dist="571500" dir="10800000" algn="tr" rotWithShape="0">
              <a:prstClr val="black">
                <a:alpha val="1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7868" y="274639"/>
            <a:ext cx="10381516" cy="711081"/>
          </a:xfrm>
        </p:spPr>
        <p:txBody>
          <a:bodyPr>
            <a:noAutofit/>
          </a:bodyPr>
          <a:lstStyle>
            <a:lvl1pPr>
              <a:defRPr sz="36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97868" y="6400798"/>
            <a:ext cx="3859795" cy="365125"/>
          </a:xfrm>
        </p:spPr>
        <p:txBody>
          <a:bodyPr/>
          <a:lstStyle>
            <a:lvl1pPr algn="l">
              <a:defRPr sz="1400" b="1">
                <a:solidFill>
                  <a:schemeClr val="accent4"/>
                </a:solidFill>
                <a:latin typeface="+mn-lt"/>
                <a:ea typeface="Segoe UI Black" panose="020B0A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>
            <a:lvl1pPr algn="l">
              <a:defRPr sz="4000" b="1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E7B457D-0EC5-4995-AD08-37350729CBFA}"/>
              </a:ext>
            </a:extLst>
          </p:cNvPr>
          <p:cNvGrpSpPr/>
          <p:nvPr/>
        </p:nvGrpSpPr>
        <p:grpSpPr>
          <a:xfrm>
            <a:off x="359708" y="430463"/>
            <a:ext cx="425974" cy="418958"/>
            <a:chOff x="6078537" y="908720"/>
            <a:chExt cx="1272355" cy="1251397"/>
          </a:xfrm>
          <a:solidFill>
            <a:schemeClr val="bg1"/>
          </a:solidFill>
        </p:grpSpPr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04DE74C2-EA2E-499A-9126-D82CA9109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37" y="908720"/>
              <a:ext cx="1272355" cy="1231106"/>
            </a:xfrm>
            <a:custGeom>
              <a:avLst/>
              <a:gdLst>
                <a:gd name="T0" fmla="*/ 982 w 2202"/>
                <a:gd name="T1" fmla="*/ 2132 h 2137"/>
                <a:gd name="T2" fmla="*/ 861 w 2202"/>
                <a:gd name="T3" fmla="*/ 2137 h 2137"/>
                <a:gd name="T4" fmla="*/ 212 w 2202"/>
                <a:gd name="T5" fmla="*/ 1777 h 2137"/>
                <a:gd name="T6" fmla="*/ 0 w 2202"/>
                <a:gd name="T7" fmla="*/ 1134 h 2137"/>
                <a:gd name="T8" fmla="*/ 4 w 2202"/>
                <a:gd name="T9" fmla="*/ 1039 h 2137"/>
                <a:gd name="T10" fmla="*/ 6 w 2202"/>
                <a:gd name="T11" fmla="*/ 1025 h 2137"/>
                <a:gd name="T12" fmla="*/ 10 w 2202"/>
                <a:gd name="T13" fmla="*/ 983 h 2137"/>
                <a:gd name="T14" fmla="*/ 20 w 2202"/>
                <a:gd name="T15" fmla="*/ 930 h 2137"/>
                <a:gd name="T16" fmla="*/ 23 w 2202"/>
                <a:gd name="T17" fmla="*/ 912 h 2137"/>
                <a:gd name="T18" fmla="*/ 478 w 2202"/>
                <a:gd name="T19" fmla="*/ 218 h 2137"/>
                <a:gd name="T20" fmla="*/ 1249 w 2202"/>
                <a:gd name="T21" fmla="*/ 8 h 2137"/>
                <a:gd name="T22" fmla="*/ 1345 w 2202"/>
                <a:gd name="T23" fmla="*/ 21 h 2137"/>
                <a:gd name="T24" fmla="*/ 1400 w 2202"/>
                <a:gd name="T25" fmla="*/ 32 h 2137"/>
                <a:gd name="T26" fmla="*/ 1416 w 2202"/>
                <a:gd name="T27" fmla="*/ 36 h 2137"/>
                <a:gd name="T28" fmla="*/ 1496 w 2202"/>
                <a:gd name="T29" fmla="*/ 60 h 2137"/>
                <a:gd name="T30" fmla="*/ 1525 w 2202"/>
                <a:gd name="T31" fmla="*/ 69 h 2137"/>
                <a:gd name="T32" fmla="*/ 1586 w 2202"/>
                <a:gd name="T33" fmla="*/ 94 h 2137"/>
                <a:gd name="T34" fmla="*/ 1669 w 2202"/>
                <a:gd name="T35" fmla="*/ 134 h 2137"/>
                <a:gd name="T36" fmla="*/ 1721 w 2202"/>
                <a:gd name="T37" fmla="*/ 164 h 2137"/>
                <a:gd name="T38" fmla="*/ 2132 w 2202"/>
                <a:gd name="T39" fmla="*/ 641 h 2137"/>
                <a:gd name="T40" fmla="*/ 2114 w 2202"/>
                <a:gd name="T41" fmla="*/ 1338 h 2137"/>
                <a:gd name="T42" fmla="*/ 2086 w 2202"/>
                <a:gd name="T43" fmla="*/ 1382 h 2137"/>
                <a:gd name="T44" fmla="*/ 2072 w 2202"/>
                <a:gd name="T45" fmla="*/ 1333 h 2137"/>
                <a:gd name="T46" fmla="*/ 1781 w 2202"/>
                <a:gd name="T47" fmla="*/ 867 h 2137"/>
                <a:gd name="T48" fmla="*/ 1449 w 2202"/>
                <a:gd name="T49" fmla="*/ 697 h 2137"/>
                <a:gd name="T50" fmla="*/ 1420 w 2202"/>
                <a:gd name="T51" fmla="*/ 691 h 2137"/>
                <a:gd name="T52" fmla="*/ 1375 w 2202"/>
                <a:gd name="T53" fmla="*/ 685 h 2137"/>
                <a:gd name="T54" fmla="*/ 1357 w 2202"/>
                <a:gd name="T55" fmla="*/ 683 h 2137"/>
                <a:gd name="T56" fmla="*/ 1338 w 2202"/>
                <a:gd name="T57" fmla="*/ 682 h 2137"/>
                <a:gd name="T58" fmla="*/ 1291 w 2202"/>
                <a:gd name="T59" fmla="*/ 678 h 2137"/>
                <a:gd name="T60" fmla="*/ 1292 w 2202"/>
                <a:gd name="T61" fmla="*/ 679 h 2137"/>
                <a:gd name="T62" fmla="*/ 1255 w 2202"/>
                <a:gd name="T63" fmla="*/ 680 h 2137"/>
                <a:gd name="T64" fmla="*/ 1109 w 2202"/>
                <a:gd name="T65" fmla="*/ 703 h 2137"/>
                <a:gd name="T66" fmla="*/ 733 w 2202"/>
                <a:gd name="T67" fmla="*/ 971 h 2137"/>
                <a:gd name="T68" fmla="*/ 662 w 2202"/>
                <a:gd name="T69" fmla="*/ 1103 h 2137"/>
                <a:gd name="T70" fmla="*/ 660 w 2202"/>
                <a:gd name="T71" fmla="*/ 1107 h 2137"/>
                <a:gd name="T72" fmla="*/ 650 w 2202"/>
                <a:gd name="T73" fmla="*/ 1142 h 2137"/>
                <a:gd name="T74" fmla="*/ 648 w 2202"/>
                <a:gd name="T75" fmla="*/ 1144 h 2137"/>
                <a:gd name="T76" fmla="*/ 640 w 2202"/>
                <a:gd name="T77" fmla="*/ 1174 h 2137"/>
                <a:gd name="T78" fmla="*/ 670 w 2202"/>
                <a:gd name="T79" fmla="*/ 1661 h 2137"/>
                <a:gd name="T80" fmla="*/ 943 w 2202"/>
                <a:gd name="T81" fmla="*/ 2028 h 2137"/>
                <a:gd name="T82" fmla="*/ 996 w 2202"/>
                <a:gd name="T83" fmla="*/ 2071 h 2137"/>
                <a:gd name="T84" fmla="*/ 1058 w 2202"/>
                <a:gd name="T85" fmla="*/ 2114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02" h="2137">
                  <a:moveTo>
                    <a:pt x="1060" y="2116"/>
                  </a:moveTo>
                  <a:cubicBezTo>
                    <a:pt x="1060" y="2116"/>
                    <a:pt x="1043" y="2121"/>
                    <a:pt x="1010" y="2128"/>
                  </a:cubicBezTo>
                  <a:cubicBezTo>
                    <a:pt x="1002" y="2129"/>
                    <a:pt x="992" y="2131"/>
                    <a:pt x="982" y="2132"/>
                  </a:cubicBezTo>
                  <a:cubicBezTo>
                    <a:pt x="971" y="2133"/>
                    <a:pt x="959" y="2135"/>
                    <a:pt x="947" y="2135"/>
                  </a:cubicBezTo>
                  <a:cubicBezTo>
                    <a:pt x="935" y="2136"/>
                    <a:pt x="921" y="2137"/>
                    <a:pt x="907" y="2137"/>
                  </a:cubicBezTo>
                  <a:cubicBezTo>
                    <a:pt x="892" y="2137"/>
                    <a:pt x="877" y="2137"/>
                    <a:pt x="861" y="2137"/>
                  </a:cubicBezTo>
                  <a:cubicBezTo>
                    <a:pt x="795" y="2134"/>
                    <a:pt x="715" y="2120"/>
                    <a:pt x="625" y="2087"/>
                  </a:cubicBezTo>
                  <a:cubicBezTo>
                    <a:pt x="536" y="2055"/>
                    <a:pt x="438" y="2000"/>
                    <a:pt x="344" y="1920"/>
                  </a:cubicBezTo>
                  <a:cubicBezTo>
                    <a:pt x="298" y="1879"/>
                    <a:pt x="253" y="1831"/>
                    <a:pt x="212" y="1777"/>
                  </a:cubicBezTo>
                  <a:cubicBezTo>
                    <a:pt x="170" y="1723"/>
                    <a:pt x="133" y="1662"/>
                    <a:pt x="101" y="1595"/>
                  </a:cubicBezTo>
                  <a:cubicBezTo>
                    <a:pt x="69" y="1528"/>
                    <a:pt x="43" y="1455"/>
                    <a:pt x="26" y="1377"/>
                  </a:cubicBezTo>
                  <a:cubicBezTo>
                    <a:pt x="9" y="1299"/>
                    <a:pt x="0" y="1217"/>
                    <a:pt x="0" y="1134"/>
                  </a:cubicBezTo>
                  <a:cubicBezTo>
                    <a:pt x="0" y="1123"/>
                    <a:pt x="0" y="1113"/>
                    <a:pt x="0" y="1102"/>
                  </a:cubicBezTo>
                  <a:cubicBezTo>
                    <a:pt x="1" y="1092"/>
                    <a:pt x="2" y="1081"/>
                    <a:pt x="2" y="1071"/>
                  </a:cubicBezTo>
                  <a:cubicBezTo>
                    <a:pt x="3" y="1060"/>
                    <a:pt x="4" y="1050"/>
                    <a:pt x="4" y="1039"/>
                  </a:cubicBezTo>
                  <a:cubicBezTo>
                    <a:pt x="5" y="1037"/>
                    <a:pt x="5" y="1037"/>
                    <a:pt x="5" y="1037"/>
                  </a:cubicBezTo>
                  <a:cubicBezTo>
                    <a:pt x="7" y="1020"/>
                    <a:pt x="5" y="1032"/>
                    <a:pt x="6" y="1027"/>
                  </a:cubicBezTo>
                  <a:cubicBezTo>
                    <a:pt x="6" y="1025"/>
                    <a:pt x="6" y="1025"/>
                    <a:pt x="6" y="1025"/>
                  </a:cubicBezTo>
                  <a:cubicBezTo>
                    <a:pt x="7" y="1019"/>
                    <a:pt x="7" y="1019"/>
                    <a:pt x="7" y="1019"/>
                  </a:cubicBezTo>
                  <a:cubicBezTo>
                    <a:pt x="8" y="1007"/>
                    <a:pt x="8" y="1007"/>
                    <a:pt x="8" y="1007"/>
                  </a:cubicBezTo>
                  <a:cubicBezTo>
                    <a:pt x="9" y="999"/>
                    <a:pt x="10" y="991"/>
                    <a:pt x="10" y="983"/>
                  </a:cubicBezTo>
                  <a:cubicBezTo>
                    <a:pt x="13" y="966"/>
                    <a:pt x="13" y="966"/>
                    <a:pt x="13" y="966"/>
                  </a:cubicBezTo>
                  <a:cubicBezTo>
                    <a:pt x="17" y="948"/>
                    <a:pt x="17" y="948"/>
                    <a:pt x="17" y="948"/>
                  </a:cubicBezTo>
                  <a:cubicBezTo>
                    <a:pt x="20" y="930"/>
                    <a:pt x="20" y="930"/>
                    <a:pt x="20" y="930"/>
                  </a:cubicBezTo>
                  <a:cubicBezTo>
                    <a:pt x="22" y="920"/>
                    <a:pt x="22" y="920"/>
                    <a:pt x="22" y="920"/>
                  </a:cubicBezTo>
                  <a:cubicBezTo>
                    <a:pt x="23" y="916"/>
                    <a:pt x="23" y="916"/>
                    <a:pt x="23" y="916"/>
                  </a:cubicBezTo>
                  <a:cubicBezTo>
                    <a:pt x="23" y="914"/>
                    <a:pt x="23" y="913"/>
                    <a:pt x="23" y="912"/>
                  </a:cubicBezTo>
                  <a:cubicBezTo>
                    <a:pt x="26" y="901"/>
                    <a:pt x="28" y="890"/>
                    <a:pt x="31" y="880"/>
                  </a:cubicBezTo>
                  <a:cubicBezTo>
                    <a:pt x="51" y="795"/>
                    <a:pt x="82" y="710"/>
                    <a:pt x="123" y="630"/>
                  </a:cubicBezTo>
                  <a:cubicBezTo>
                    <a:pt x="205" y="469"/>
                    <a:pt x="329" y="326"/>
                    <a:pt x="478" y="218"/>
                  </a:cubicBezTo>
                  <a:cubicBezTo>
                    <a:pt x="553" y="165"/>
                    <a:pt x="634" y="120"/>
                    <a:pt x="719" y="86"/>
                  </a:cubicBezTo>
                  <a:cubicBezTo>
                    <a:pt x="804" y="52"/>
                    <a:pt x="893" y="27"/>
                    <a:pt x="982" y="15"/>
                  </a:cubicBezTo>
                  <a:cubicBezTo>
                    <a:pt x="1072" y="2"/>
                    <a:pt x="1162" y="0"/>
                    <a:pt x="1249" y="8"/>
                  </a:cubicBezTo>
                  <a:cubicBezTo>
                    <a:pt x="1259" y="9"/>
                    <a:pt x="1270" y="10"/>
                    <a:pt x="1281" y="11"/>
                  </a:cubicBezTo>
                  <a:cubicBezTo>
                    <a:pt x="1292" y="13"/>
                    <a:pt x="1303" y="14"/>
                    <a:pt x="1313" y="16"/>
                  </a:cubicBezTo>
                  <a:cubicBezTo>
                    <a:pt x="1324" y="17"/>
                    <a:pt x="1335" y="19"/>
                    <a:pt x="1345" y="21"/>
                  </a:cubicBezTo>
                  <a:cubicBezTo>
                    <a:pt x="1356" y="23"/>
                    <a:pt x="1366" y="25"/>
                    <a:pt x="1377" y="27"/>
                  </a:cubicBezTo>
                  <a:cubicBezTo>
                    <a:pt x="1392" y="31"/>
                    <a:pt x="1392" y="31"/>
                    <a:pt x="1392" y="31"/>
                  </a:cubicBezTo>
                  <a:cubicBezTo>
                    <a:pt x="1400" y="32"/>
                    <a:pt x="1400" y="32"/>
                    <a:pt x="1400" y="32"/>
                  </a:cubicBezTo>
                  <a:cubicBezTo>
                    <a:pt x="1404" y="33"/>
                    <a:pt x="1404" y="33"/>
                    <a:pt x="1404" y="33"/>
                  </a:cubicBezTo>
                  <a:cubicBezTo>
                    <a:pt x="1408" y="34"/>
                    <a:pt x="1397" y="32"/>
                    <a:pt x="1414" y="35"/>
                  </a:cubicBezTo>
                  <a:cubicBezTo>
                    <a:pt x="1416" y="36"/>
                    <a:pt x="1416" y="36"/>
                    <a:pt x="1416" y="36"/>
                  </a:cubicBezTo>
                  <a:cubicBezTo>
                    <a:pt x="1423" y="38"/>
                    <a:pt x="1431" y="40"/>
                    <a:pt x="1438" y="42"/>
                  </a:cubicBezTo>
                  <a:cubicBezTo>
                    <a:pt x="1446" y="45"/>
                    <a:pt x="1454" y="47"/>
                    <a:pt x="1462" y="49"/>
                  </a:cubicBezTo>
                  <a:cubicBezTo>
                    <a:pt x="1473" y="53"/>
                    <a:pt x="1484" y="56"/>
                    <a:pt x="1496" y="60"/>
                  </a:cubicBezTo>
                  <a:cubicBezTo>
                    <a:pt x="1513" y="65"/>
                    <a:pt x="1513" y="65"/>
                    <a:pt x="1513" y="65"/>
                  </a:cubicBezTo>
                  <a:cubicBezTo>
                    <a:pt x="1521" y="68"/>
                    <a:pt x="1521" y="68"/>
                    <a:pt x="1521" y="68"/>
                  </a:cubicBezTo>
                  <a:cubicBezTo>
                    <a:pt x="1525" y="69"/>
                    <a:pt x="1525" y="69"/>
                    <a:pt x="1525" y="69"/>
                  </a:cubicBezTo>
                  <a:cubicBezTo>
                    <a:pt x="1529" y="71"/>
                    <a:pt x="1529" y="71"/>
                    <a:pt x="1529" y="71"/>
                  </a:cubicBezTo>
                  <a:cubicBezTo>
                    <a:pt x="1538" y="75"/>
                    <a:pt x="1548" y="78"/>
                    <a:pt x="1558" y="82"/>
                  </a:cubicBezTo>
                  <a:cubicBezTo>
                    <a:pt x="1567" y="86"/>
                    <a:pt x="1577" y="90"/>
                    <a:pt x="1586" y="94"/>
                  </a:cubicBezTo>
                  <a:cubicBezTo>
                    <a:pt x="1596" y="98"/>
                    <a:pt x="1605" y="102"/>
                    <a:pt x="1615" y="107"/>
                  </a:cubicBezTo>
                  <a:cubicBezTo>
                    <a:pt x="1624" y="111"/>
                    <a:pt x="1633" y="115"/>
                    <a:pt x="1642" y="120"/>
                  </a:cubicBezTo>
                  <a:cubicBezTo>
                    <a:pt x="1651" y="124"/>
                    <a:pt x="1660" y="129"/>
                    <a:pt x="1669" y="134"/>
                  </a:cubicBezTo>
                  <a:cubicBezTo>
                    <a:pt x="1682" y="141"/>
                    <a:pt x="1682" y="141"/>
                    <a:pt x="1682" y="141"/>
                  </a:cubicBezTo>
                  <a:cubicBezTo>
                    <a:pt x="1687" y="143"/>
                    <a:pt x="1691" y="146"/>
                    <a:pt x="1696" y="148"/>
                  </a:cubicBezTo>
                  <a:cubicBezTo>
                    <a:pt x="1704" y="154"/>
                    <a:pt x="1713" y="159"/>
                    <a:pt x="1721" y="164"/>
                  </a:cubicBezTo>
                  <a:cubicBezTo>
                    <a:pt x="1789" y="205"/>
                    <a:pt x="1850" y="253"/>
                    <a:pt x="1904" y="305"/>
                  </a:cubicBezTo>
                  <a:cubicBezTo>
                    <a:pt x="1957" y="357"/>
                    <a:pt x="2002" y="412"/>
                    <a:pt x="2040" y="469"/>
                  </a:cubicBezTo>
                  <a:cubicBezTo>
                    <a:pt x="2078" y="526"/>
                    <a:pt x="2109" y="584"/>
                    <a:pt x="2132" y="641"/>
                  </a:cubicBezTo>
                  <a:cubicBezTo>
                    <a:pt x="2179" y="755"/>
                    <a:pt x="2198" y="865"/>
                    <a:pt x="2200" y="961"/>
                  </a:cubicBezTo>
                  <a:cubicBezTo>
                    <a:pt x="2202" y="1057"/>
                    <a:pt x="2189" y="1137"/>
                    <a:pt x="2171" y="1200"/>
                  </a:cubicBezTo>
                  <a:cubicBezTo>
                    <a:pt x="2152" y="1263"/>
                    <a:pt x="2130" y="1308"/>
                    <a:pt x="2114" y="1338"/>
                  </a:cubicBezTo>
                  <a:cubicBezTo>
                    <a:pt x="2105" y="1353"/>
                    <a:pt x="2098" y="1364"/>
                    <a:pt x="2094" y="1371"/>
                  </a:cubicBezTo>
                  <a:cubicBezTo>
                    <a:pt x="2091" y="1375"/>
                    <a:pt x="2089" y="1378"/>
                    <a:pt x="2088" y="1380"/>
                  </a:cubicBezTo>
                  <a:cubicBezTo>
                    <a:pt x="2087" y="1382"/>
                    <a:pt x="2086" y="1382"/>
                    <a:pt x="2086" y="1382"/>
                  </a:cubicBezTo>
                  <a:cubicBezTo>
                    <a:pt x="2086" y="1382"/>
                    <a:pt x="2086" y="1381"/>
                    <a:pt x="2085" y="1379"/>
                  </a:cubicBezTo>
                  <a:cubicBezTo>
                    <a:pt x="2085" y="1377"/>
                    <a:pt x="2084" y="1374"/>
                    <a:pt x="2083" y="1370"/>
                  </a:cubicBezTo>
                  <a:cubicBezTo>
                    <a:pt x="2080" y="1361"/>
                    <a:pt x="2077" y="1349"/>
                    <a:pt x="2072" y="1333"/>
                  </a:cubicBezTo>
                  <a:cubicBezTo>
                    <a:pt x="2062" y="1302"/>
                    <a:pt x="2048" y="1257"/>
                    <a:pt x="2025" y="1205"/>
                  </a:cubicBezTo>
                  <a:cubicBezTo>
                    <a:pt x="2003" y="1153"/>
                    <a:pt x="1972" y="1094"/>
                    <a:pt x="1932" y="1035"/>
                  </a:cubicBezTo>
                  <a:cubicBezTo>
                    <a:pt x="1892" y="977"/>
                    <a:pt x="1841" y="918"/>
                    <a:pt x="1781" y="867"/>
                  </a:cubicBezTo>
                  <a:cubicBezTo>
                    <a:pt x="1721" y="816"/>
                    <a:pt x="1652" y="771"/>
                    <a:pt x="1578" y="739"/>
                  </a:cubicBezTo>
                  <a:cubicBezTo>
                    <a:pt x="1541" y="723"/>
                    <a:pt x="1503" y="711"/>
                    <a:pt x="1464" y="701"/>
                  </a:cubicBezTo>
                  <a:cubicBezTo>
                    <a:pt x="1459" y="700"/>
                    <a:pt x="1454" y="698"/>
                    <a:pt x="1449" y="697"/>
                  </a:cubicBezTo>
                  <a:cubicBezTo>
                    <a:pt x="1447" y="697"/>
                    <a:pt x="1444" y="696"/>
                    <a:pt x="1442" y="696"/>
                  </a:cubicBezTo>
                  <a:cubicBezTo>
                    <a:pt x="1434" y="694"/>
                    <a:pt x="1434" y="694"/>
                    <a:pt x="1434" y="694"/>
                  </a:cubicBezTo>
                  <a:cubicBezTo>
                    <a:pt x="1430" y="693"/>
                    <a:pt x="1425" y="692"/>
                    <a:pt x="1420" y="691"/>
                  </a:cubicBezTo>
                  <a:cubicBezTo>
                    <a:pt x="1415" y="690"/>
                    <a:pt x="1410" y="690"/>
                    <a:pt x="1405" y="689"/>
                  </a:cubicBezTo>
                  <a:cubicBezTo>
                    <a:pt x="1400" y="688"/>
                    <a:pt x="1395" y="687"/>
                    <a:pt x="1390" y="686"/>
                  </a:cubicBezTo>
                  <a:cubicBezTo>
                    <a:pt x="1385" y="686"/>
                    <a:pt x="1380" y="685"/>
                    <a:pt x="1375" y="685"/>
                  </a:cubicBezTo>
                  <a:cubicBezTo>
                    <a:pt x="1370" y="684"/>
                    <a:pt x="1365" y="683"/>
                    <a:pt x="1360" y="683"/>
                  </a:cubicBezTo>
                  <a:cubicBezTo>
                    <a:pt x="1358" y="683"/>
                    <a:pt x="1358" y="683"/>
                    <a:pt x="1358" y="683"/>
                  </a:cubicBezTo>
                  <a:cubicBezTo>
                    <a:pt x="1357" y="683"/>
                    <a:pt x="1357" y="683"/>
                    <a:pt x="1357" y="683"/>
                  </a:cubicBezTo>
                  <a:cubicBezTo>
                    <a:pt x="1354" y="683"/>
                    <a:pt x="1354" y="683"/>
                    <a:pt x="1354" y="683"/>
                  </a:cubicBezTo>
                  <a:cubicBezTo>
                    <a:pt x="1349" y="683"/>
                    <a:pt x="1349" y="683"/>
                    <a:pt x="1349" y="683"/>
                  </a:cubicBezTo>
                  <a:cubicBezTo>
                    <a:pt x="1345" y="683"/>
                    <a:pt x="1341" y="682"/>
                    <a:pt x="1338" y="682"/>
                  </a:cubicBezTo>
                  <a:cubicBezTo>
                    <a:pt x="1330" y="681"/>
                    <a:pt x="1323" y="681"/>
                    <a:pt x="1316" y="680"/>
                  </a:cubicBezTo>
                  <a:cubicBezTo>
                    <a:pt x="1308" y="679"/>
                    <a:pt x="1300" y="679"/>
                    <a:pt x="1292" y="678"/>
                  </a:cubicBezTo>
                  <a:cubicBezTo>
                    <a:pt x="1291" y="678"/>
                    <a:pt x="1291" y="678"/>
                    <a:pt x="1291" y="678"/>
                  </a:cubicBezTo>
                  <a:cubicBezTo>
                    <a:pt x="1307" y="681"/>
                    <a:pt x="1295" y="679"/>
                    <a:pt x="1298" y="679"/>
                  </a:cubicBezTo>
                  <a:cubicBezTo>
                    <a:pt x="1296" y="679"/>
                    <a:pt x="1296" y="679"/>
                    <a:pt x="1296" y="679"/>
                  </a:cubicBezTo>
                  <a:cubicBezTo>
                    <a:pt x="1292" y="679"/>
                    <a:pt x="1292" y="679"/>
                    <a:pt x="1292" y="679"/>
                  </a:cubicBezTo>
                  <a:cubicBezTo>
                    <a:pt x="1285" y="680"/>
                    <a:pt x="1285" y="680"/>
                    <a:pt x="1285" y="680"/>
                  </a:cubicBezTo>
                  <a:cubicBezTo>
                    <a:pt x="1280" y="680"/>
                    <a:pt x="1275" y="680"/>
                    <a:pt x="1270" y="680"/>
                  </a:cubicBezTo>
                  <a:cubicBezTo>
                    <a:pt x="1265" y="680"/>
                    <a:pt x="1260" y="680"/>
                    <a:pt x="1255" y="680"/>
                  </a:cubicBezTo>
                  <a:cubicBezTo>
                    <a:pt x="1250" y="681"/>
                    <a:pt x="1245" y="681"/>
                    <a:pt x="1240" y="681"/>
                  </a:cubicBezTo>
                  <a:cubicBezTo>
                    <a:pt x="1235" y="682"/>
                    <a:pt x="1230" y="682"/>
                    <a:pt x="1225" y="682"/>
                  </a:cubicBezTo>
                  <a:cubicBezTo>
                    <a:pt x="1185" y="686"/>
                    <a:pt x="1147" y="693"/>
                    <a:pt x="1109" y="703"/>
                  </a:cubicBezTo>
                  <a:cubicBezTo>
                    <a:pt x="1071" y="713"/>
                    <a:pt x="1034" y="728"/>
                    <a:pt x="999" y="744"/>
                  </a:cubicBezTo>
                  <a:cubicBezTo>
                    <a:pt x="963" y="761"/>
                    <a:pt x="929" y="781"/>
                    <a:pt x="897" y="804"/>
                  </a:cubicBezTo>
                  <a:cubicBezTo>
                    <a:pt x="833" y="850"/>
                    <a:pt x="777" y="907"/>
                    <a:pt x="733" y="971"/>
                  </a:cubicBezTo>
                  <a:cubicBezTo>
                    <a:pt x="711" y="1004"/>
                    <a:pt x="692" y="1038"/>
                    <a:pt x="675" y="1075"/>
                  </a:cubicBezTo>
                  <a:cubicBezTo>
                    <a:pt x="672" y="1083"/>
                    <a:pt x="668" y="1090"/>
                    <a:pt x="665" y="1098"/>
                  </a:cubicBezTo>
                  <a:cubicBezTo>
                    <a:pt x="662" y="1103"/>
                    <a:pt x="662" y="1103"/>
                    <a:pt x="662" y="1103"/>
                  </a:cubicBezTo>
                  <a:cubicBezTo>
                    <a:pt x="661" y="1106"/>
                    <a:pt x="661" y="1106"/>
                    <a:pt x="661" y="1106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8"/>
                    <a:pt x="660" y="1108"/>
                    <a:pt x="660" y="1108"/>
                  </a:cubicBezTo>
                  <a:cubicBezTo>
                    <a:pt x="658" y="1116"/>
                    <a:pt x="655" y="1123"/>
                    <a:pt x="653" y="1131"/>
                  </a:cubicBezTo>
                  <a:cubicBezTo>
                    <a:pt x="650" y="1142"/>
                    <a:pt x="650" y="1142"/>
                    <a:pt x="650" y="1142"/>
                  </a:cubicBezTo>
                  <a:cubicBezTo>
                    <a:pt x="648" y="1148"/>
                    <a:pt x="648" y="1148"/>
                    <a:pt x="648" y="1148"/>
                  </a:cubicBezTo>
                  <a:cubicBezTo>
                    <a:pt x="647" y="1151"/>
                    <a:pt x="647" y="1151"/>
                    <a:pt x="647" y="1151"/>
                  </a:cubicBezTo>
                  <a:cubicBezTo>
                    <a:pt x="648" y="1147"/>
                    <a:pt x="646" y="1160"/>
                    <a:pt x="648" y="1144"/>
                  </a:cubicBezTo>
                  <a:cubicBezTo>
                    <a:pt x="648" y="1145"/>
                    <a:pt x="648" y="1145"/>
                    <a:pt x="648" y="1145"/>
                  </a:cubicBezTo>
                  <a:cubicBezTo>
                    <a:pt x="647" y="1150"/>
                    <a:pt x="645" y="1154"/>
                    <a:pt x="644" y="1159"/>
                  </a:cubicBezTo>
                  <a:cubicBezTo>
                    <a:pt x="642" y="1164"/>
                    <a:pt x="641" y="1169"/>
                    <a:pt x="640" y="1174"/>
                  </a:cubicBezTo>
                  <a:cubicBezTo>
                    <a:pt x="638" y="1179"/>
                    <a:pt x="637" y="1184"/>
                    <a:pt x="636" y="1188"/>
                  </a:cubicBezTo>
                  <a:cubicBezTo>
                    <a:pt x="616" y="1266"/>
                    <a:pt x="609" y="1347"/>
                    <a:pt x="615" y="1428"/>
                  </a:cubicBezTo>
                  <a:cubicBezTo>
                    <a:pt x="621" y="1508"/>
                    <a:pt x="641" y="1588"/>
                    <a:pt x="670" y="1661"/>
                  </a:cubicBezTo>
                  <a:cubicBezTo>
                    <a:pt x="700" y="1734"/>
                    <a:pt x="739" y="1802"/>
                    <a:pt x="782" y="1859"/>
                  </a:cubicBezTo>
                  <a:cubicBezTo>
                    <a:pt x="824" y="1916"/>
                    <a:pt x="870" y="1964"/>
                    <a:pt x="912" y="2002"/>
                  </a:cubicBezTo>
                  <a:cubicBezTo>
                    <a:pt x="923" y="2011"/>
                    <a:pt x="933" y="2020"/>
                    <a:pt x="943" y="2028"/>
                  </a:cubicBezTo>
                  <a:cubicBezTo>
                    <a:pt x="953" y="2037"/>
                    <a:pt x="962" y="2044"/>
                    <a:pt x="971" y="2051"/>
                  </a:cubicBezTo>
                  <a:cubicBezTo>
                    <a:pt x="976" y="2055"/>
                    <a:pt x="980" y="2059"/>
                    <a:pt x="984" y="2062"/>
                  </a:cubicBezTo>
                  <a:cubicBezTo>
                    <a:pt x="989" y="2065"/>
                    <a:pt x="993" y="2068"/>
                    <a:pt x="996" y="2071"/>
                  </a:cubicBezTo>
                  <a:cubicBezTo>
                    <a:pt x="1004" y="2077"/>
                    <a:pt x="1012" y="2082"/>
                    <a:pt x="1018" y="2087"/>
                  </a:cubicBezTo>
                  <a:cubicBezTo>
                    <a:pt x="1032" y="2096"/>
                    <a:pt x="1043" y="2104"/>
                    <a:pt x="1050" y="2109"/>
                  </a:cubicBezTo>
                  <a:cubicBezTo>
                    <a:pt x="1053" y="2111"/>
                    <a:pt x="1056" y="2113"/>
                    <a:pt x="1058" y="2114"/>
                  </a:cubicBezTo>
                  <a:cubicBezTo>
                    <a:pt x="1060" y="2116"/>
                    <a:pt x="1060" y="2116"/>
                    <a:pt x="1060" y="211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AA8D3FD-56B0-4B0D-8079-0369E9EB7CA4}"/>
                </a:ext>
              </a:extLst>
            </p:cNvPr>
            <p:cNvSpPr/>
            <p:nvPr/>
          </p:nvSpPr>
          <p:spPr>
            <a:xfrm>
              <a:off x="6598468" y="1499105"/>
              <a:ext cx="661012" cy="66101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0B01564-7A7A-4A48-8493-0E0049385470}"/>
              </a:ext>
            </a:extLst>
          </p:cNvPr>
          <p:cNvSpPr/>
          <p:nvPr userDrawn="1"/>
        </p:nvSpPr>
        <p:spPr>
          <a:xfrm rot="5400000">
            <a:off x="447125" y="-447125"/>
            <a:ext cx="1847237" cy="2741491"/>
          </a:xfrm>
          <a:custGeom>
            <a:avLst/>
            <a:gdLst>
              <a:gd name="connsiteX0" fmla="*/ 0 w 1847237"/>
              <a:gd name="connsiteY0" fmla="*/ 2741491 h 2741491"/>
              <a:gd name="connsiteX1" fmla="*/ 1 w 1847237"/>
              <a:gd name="connsiteY1" fmla="*/ 1255 h 2741491"/>
              <a:gd name="connsiteX2" fmla="*/ 28154 w 1847237"/>
              <a:gd name="connsiteY2" fmla="*/ 0 h 2741491"/>
              <a:gd name="connsiteX3" fmla="*/ 666044 w 1847237"/>
              <a:gd name="connsiteY3" fmla="*/ 912689 h 2741491"/>
              <a:gd name="connsiteX4" fmla="*/ 1636888 w 1847237"/>
              <a:gd name="connsiteY4" fmla="*/ 1352956 h 2741491"/>
              <a:gd name="connsiteX5" fmla="*/ 1821652 w 1847237"/>
              <a:gd name="connsiteY5" fmla="*/ 2731596 h 2741491"/>
              <a:gd name="connsiteX6" fmla="*/ 1819662 w 1847237"/>
              <a:gd name="connsiteY6" fmla="*/ 2741491 h 2741491"/>
              <a:gd name="connsiteX7" fmla="*/ 0 w 1847237"/>
              <a:gd name="connsiteY7" fmla="*/ 2741491 h 2741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7237" h="2741491">
                <a:moveTo>
                  <a:pt x="0" y="2741491"/>
                </a:moveTo>
                <a:lnTo>
                  <a:pt x="1" y="1255"/>
                </a:lnTo>
                <a:lnTo>
                  <a:pt x="28154" y="0"/>
                </a:lnTo>
                <a:cubicBezTo>
                  <a:pt x="518124" y="34452"/>
                  <a:pt x="354992" y="850922"/>
                  <a:pt x="666044" y="912689"/>
                </a:cubicBezTo>
                <a:cubicBezTo>
                  <a:pt x="897354" y="1017146"/>
                  <a:pt x="1400457" y="999536"/>
                  <a:pt x="1636888" y="1352956"/>
                </a:cubicBezTo>
                <a:cubicBezTo>
                  <a:pt x="1814211" y="1618021"/>
                  <a:pt x="1891616" y="2299566"/>
                  <a:pt x="1821652" y="2731596"/>
                </a:cubicBezTo>
                <a:lnTo>
                  <a:pt x="1819662" y="2741491"/>
                </a:lnTo>
                <a:lnTo>
                  <a:pt x="0" y="2741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733C37-77C4-4975-8A16-B8B95F2A80EA}"/>
              </a:ext>
            </a:extLst>
          </p:cNvPr>
          <p:cNvGrpSpPr/>
          <p:nvPr userDrawn="1"/>
        </p:nvGrpSpPr>
        <p:grpSpPr>
          <a:xfrm>
            <a:off x="359708" y="430463"/>
            <a:ext cx="425974" cy="418958"/>
            <a:chOff x="6078537" y="908720"/>
            <a:chExt cx="1272355" cy="1251397"/>
          </a:xfrm>
          <a:solidFill>
            <a:schemeClr val="bg1"/>
          </a:solidFill>
        </p:grpSpPr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F98A06C-4E5D-4066-8257-C303FF03E1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37" y="908720"/>
              <a:ext cx="1272355" cy="1231106"/>
            </a:xfrm>
            <a:custGeom>
              <a:avLst/>
              <a:gdLst>
                <a:gd name="T0" fmla="*/ 982 w 2202"/>
                <a:gd name="T1" fmla="*/ 2132 h 2137"/>
                <a:gd name="T2" fmla="*/ 861 w 2202"/>
                <a:gd name="T3" fmla="*/ 2137 h 2137"/>
                <a:gd name="T4" fmla="*/ 212 w 2202"/>
                <a:gd name="T5" fmla="*/ 1777 h 2137"/>
                <a:gd name="T6" fmla="*/ 0 w 2202"/>
                <a:gd name="T7" fmla="*/ 1134 h 2137"/>
                <a:gd name="T8" fmla="*/ 4 w 2202"/>
                <a:gd name="T9" fmla="*/ 1039 h 2137"/>
                <a:gd name="T10" fmla="*/ 6 w 2202"/>
                <a:gd name="T11" fmla="*/ 1025 h 2137"/>
                <a:gd name="T12" fmla="*/ 10 w 2202"/>
                <a:gd name="T13" fmla="*/ 983 h 2137"/>
                <a:gd name="T14" fmla="*/ 20 w 2202"/>
                <a:gd name="T15" fmla="*/ 930 h 2137"/>
                <a:gd name="T16" fmla="*/ 23 w 2202"/>
                <a:gd name="T17" fmla="*/ 912 h 2137"/>
                <a:gd name="T18" fmla="*/ 478 w 2202"/>
                <a:gd name="T19" fmla="*/ 218 h 2137"/>
                <a:gd name="T20" fmla="*/ 1249 w 2202"/>
                <a:gd name="T21" fmla="*/ 8 h 2137"/>
                <a:gd name="T22" fmla="*/ 1345 w 2202"/>
                <a:gd name="T23" fmla="*/ 21 h 2137"/>
                <a:gd name="T24" fmla="*/ 1400 w 2202"/>
                <a:gd name="T25" fmla="*/ 32 h 2137"/>
                <a:gd name="T26" fmla="*/ 1416 w 2202"/>
                <a:gd name="T27" fmla="*/ 36 h 2137"/>
                <a:gd name="T28" fmla="*/ 1496 w 2202"/>
                <a:gd name="T29" fmla="*/ 60 h 2137"/>
                <a:gd name="T30" fmla="*/ 1525 w 2202"/>
                <a:gd name="T31" fmla="*/ 69 h 2137"/>
                <a:gd name="T32" fmla="*/ 1586 w 2202"/>
                <a:gd name="T33" fmla="*/ 94 h 2137"/>
                <a:gd name="T34" fmla="*/ 1669 w 2202"/>
                <a:gd name="T35" fmla="*/ 134 h 2137"/>
                <a:gd name="T36" fmla="*/ 1721 w 2202"/>
                <a:gd name="T37" fmla="*/ 164 h 2137"/>
                <a:gd name="T38" fmla="*/ 2132 w 2202"/>
                <a:gd name="T39" fmla="*/ 641 h 2137"/>
                <a:gd name="T40" fmla="*/ 2114 w 2202"/>
                <a:gd name="T41" fmla="*/ 1338 h 2137"/>
                <a:gd name="T42" fmla="*/ 2086 w 2202"/>
                <a:gd name="T43" fmla="*/ 1382 h 2137"/>
                <a:gd name="T44" fmla="*/ 2072 w 2202"/>
                <a:gd name="T45" fmla="*/ 1333 h 2137"/>
                <a:gd name="T46" fmla="*/ 1781 w 2202"/>
                <a:gd name="T47" fmla="*/ 867 h 2137"/>
                <a:gd name="T48" fmla="*/ 1449 w 2202"/>
                <a:gd name="T49" fmla="*/ 697 h 2137"/>
                <a:gd name="T50" fmla="*/ 1420 w 2202"/>
                <a:gd name="T51" fmla="*/ 691 h 2137"/>
                <a:gd name="T52" fmla="*/ 1375 w 2202"/>
                <a:gd name="T53" fmla="*/ 685 h 2137"/>
                <a:gd name="T54" fmla="*/ 1357 w 2202"/>
                <a:gd name="T55" fmla="*/ 683 h 2137"/>
                <a:gd name="T56" fmla="*/ 1338 w 2202"/>
                <a:gd name="T57" fmla="*/ 682 h 2137"/>
                <a:gd name="T58" fmla="*/ 1291 w 2202"/>
                <a:gd name="T59" fmla="*/ 678 h 2137"/>
                <a:gd name="T60" fmla="*/ 1292 w 2202"/>
                <a:gd name="T61" fmla="*/ 679 h 2137"/>
                <a:gd name="T62" fmla="*/ 1255 w 2202"/>
                <a:gd name="T63" fmla="*/ 680 h 2137"/>
                <a:gd name="T64" fmla="*/ 1109 w 2202"/>
                <a:gd name="T65" fmla="*/ 703 h 2137"/>
                <a:gd name="T66" fmla="*/ 733 w 2202"/>
                <a:gd name="T67" fmla="*/ 971 h 2137"/>
                <a:gd name="T68" fmla="*/ 662 w 2202"/>
                <a:gd name="T69" fmla="*/ 1103 h 2137"/>
                <a:gd name="T70" fmla="*/ 660 w 2202"/>
                <a:gd name="T71" fmla="*/ 1107 h 2137"/>
                <a:gd name="T72" fmla="*/ 650 w 2202"/>
                <a:gd name="T73" fmla="*/ 1142 h 2137"/>
                <a:gd name="T74" fmla="*/ 648 w 2202"/>
                <a:gd name="T75" fmla="*/ 1144 h 2137"/>
                <a:gd name="T76" fmla="*/ 640 w 2202"/>
                <a:gd name="T77" fmla="*/ 1174 h 2137"/>
                <a:gd name="T78" fmla="*/ 670 w 2202"/>
                <a:gd name="T79" fmla="*/ 1661 h 2137"/>
                <a:gd name="T80" fmla="*/ 943 w 2202"/>
                <a:gd name="T81" fmla="*/ 2028 h 2137"/>
                <a:gd name="T82" fmla="*/ 996 w 2202"/>
                <a:gd name="T83" fmla="*/ 2071 h 2137"/>
                <a:gd name="T84" fmla="*/ 1058 w 2202"/>
                <a:gd name="T85" fmla="*/ 2114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02" h="2137">
                  <a:moveTo>
                    <a:pt x="1060" y="2116"/>
                  </a:moveTo>
                  <a:cubicBezTo>
                    <a:pt x="1060" y="2116"/>
                    <a:pt x="1043" y="2121"/>
                    <a:pt x="1010" y="2128"/>
                  </a:cubicBezTo>
                  <a:cubicBezTo>
                    <a:pt x="1002" y="2129"/>
                    <a:pt x="992" y="2131"/>
                    <a:pt x="982" y="2132"/>
                  </a:cubicBezTo>
                  <a:cubicBezTo>
                    <a:pt x="971" y="2133"/>
                    <a:pt x="959" y="2135"/>
                    <a:pt x="947" y="2135"/>
                  </a:cubicBezTo>
                  <a:cubicBezTo>
                    <a:pt x="935" y="2136"/>
                    <a:pt x="921" y="2137"/>
                    <a:pt x="907" y="2137"/>
                  </a:cubicBezTo>
                  <a:cubicBezTo>
                    <a:pt x="892" y="2137"/>
                    <a:pt x="877" y="2137"/>
                    <a:pt x="861" y="2137"/>
                  </a:cubicBezTo>
                  <a:cubicBezTo>
                    <a:pt x="795" y="2134"/>
                    <a:pt x="715" y="2120"/>
                    <a:pt x="625" y="2087"/>
                  </a:cubicBezTo>
                  <a:cubicBezTo>
                    <a:pt x="536" y="2055"/>
                    <a:pt x="438" y="2000"/>
                    <a:pt x="344" y="1920"/>
                  </a:cubicBezTo>
                  <a:cubicBezTo>
                    <a:pt x="298" y="1879"/>
                    <a:pt x="253" y="1831"/>
                    <a:pt x="212" y="1777"/>
                  </a:cubicBezTo>
                  <a:cubicBezTo>
                    <a:pt x="170" y="1723"/>
                    <a:pt x="133" y="1662"/>
                    <a:pt x="101" y="1595"/>
                  </a:cubicBezTo>
                  <a:cubicBezTo>
                    <a:pt x="69" y="1528"/>
                    <a:pt x="43" y="1455"/>
                    <a:pt x="26" y="1377"/>
                  </a:cubicBezTo>
                  <a:cubicBezTo>
                    <a:pt x="9" y="1299"/>
                    <a:pt x="0" y="1217"/>
                    <a:pt x="0" y="1134"/>
                  </a:cubicBezTo>
                  <a:cubicBezTo>
                    <a:pt x="0" y="1123"/>
                    <a:pt x="0" y="1113"/>
                    <a:pt x="0" y="1102"/>
                  </a:cubicBezTo>
                  <a:cubicBezTo>
                    <a:pt x="1" y="1092"/>
                    <a:pt x="2" y="1081"/>
                    <a:pt x="2" y="1071"/>
                  </a:cubicBezTo>
                  <a:cubicBezTo>
                    <a:pt x="3" y="1060"/>
                    <a:pt x="4" y="1050"/>
                    <a:pt x="4" y="1039"/>
                  </a:cubicBezTo>
                  <a:cubicBezTo>
                    <a:pt x="5" y="1037"/>
                    <a:pt x="5" y="1037"/>
                    <a:pt x="5" y="1037"/>
                  </a:cubicBezTo>
                  <a:cubicBezTo>
                    <a:pt x="7" y="1020"/>
                    <a:pt x="5" y="1032"/>
                    <a:pt x="6" y="1027"/>
                  </a:cubicBezTo>
                  <a:cubicBezTo>
                    <a:pt x="6" y="1025"/>
                    <a:pt x="6" y="1025"/>
                    <a:pt x="6" y="1025"/>
                  </a:cubicBezTo>
                  <a:cubicBezTo>
                    <a:pt x="7" y="1019"/>
                    <a:pt x="7" y="1019"/>
                    <a:pt x="7" y="1019"/>
                  </a:cubicBezTo>
                  <a:cubicBezTo>
                    <a:pt x="8" y="1007"/>
                    <a:pt x="8" y="1007"/>
                    <a:pt x="8" y="1007"/>
                  </a:cubicBezTo>
                  <a:cubicBezTo>
                    <a:pt x="9" y="999"/>
                    <a:pt x="10" y="991"/>
                    <a:pt x="10" y="983"/>
                  </a:cubicBezTo>
                  <a:cubicBezTo>
                    <a:pt x="13" y="966"/>
                    <a:pt x="13" y="966"/>
                    <a:pt x="13" y="966"/>
                  </a:cubicBezTo>
                  <a:cubicBezTo>
                    <a:pt x="17" y="948"/>
                    <a:pt x="17" y="948"/>
                    <a:pt x="17" y="948"/>
                  </a:cubicBezTo>
                  <a:cubicBezTo>
                    <a:pt x="20" y="930"/>
                    <a:pt x="20" y="930"/>
                    <a:pt x="20" y="930"/>
                  </a:cubicBezTo>
                  <a:cubicBezTo>
                    <a:pt x="22" y="920"/>
                    <a:pt x="22" y="920"/>
                    <a:pt x="22" y="920"/>
                  </a:cubicBezTo>
                  <a:cubicBezTo>
                    <a:pt x="23" y="916"/>
                    <a:pt x="23" y="916"/>
                    <a:pt x="23" y="916"/>
                  </a:cubicBezTo>
                  <a:cubicBezTo>
                    <a:pt x="23" y="914"/>
                    <a:pt x="23" y="913"/>
                    <a:pt x="23" y="912"/>
                  </a:cubicBezTo>
                  <a:cubicBezTo>
                    <a:pt x="26" y="901"/>
                    <a:pt x="28" y="890"/>
                    <a:pt x="31" y="880"/>
                  </a:cubicBezTo>
                  <a:cubicBezTo>
                    <a:pt x="51" y="795"/>
                    <a:pt x="82" y="710"/>
                    <a:pt x="123" y="630"/>
                  </a:cubicBezTo>
                  <a:cubicBezTo>
                    <a:pt x="205" y="469"/>
                    <a:pt x="329" y="326"/>
                    <a:pt x="478" y="218"/>
                  </a:cubicBezTo>
                  <a:cubicBezTo>
                    <a:pt x="553" y="165"/>
                    <a:pt x="634" y="120"/>
                    <a:pt x="719" y="86"/>
                  </a:cubicBezTo>
                  <a:cubicBezTo>
                    <a:pt x="804" y="52"/>
                    <a:pt x="893" y="27"/>
                    <a:pt x="982" y="15"/>
                  </a:cubicBezTo>
                  <a:cubicBezTo>
                    <a:pt x="1072" y="2"/>
                    <a:pt x="1162" y="0"/>
                    <a:pt x="1249" y="8"/>
                  </a:cubicBezTo>
                  <a:cubicBezTo>
                    <a:pt x="1259" y="9"/>
                    <a:pt x="1270" y="10"/>
                    <a:pt x="1281" y="11"/>
                  </a:cubicBezTo>
                  <a:cubicBezTo>
                    <a:pt x="1292" y="13"/>
                    <a:pt x="1303" y="14"/>
                    <a:pt x="1313" y="16"/>
                  </a:cubicBezTo>
                  <a:cubicBezTo>
                    <a:pt x="1324" y="17"/>
                    <a:pt x="1335" y="19"/>
                    <a:pt x="1345" y="21"/>
                  </a:cubicBezTo>
                  <a:cubicBezTo>
                    <a:pt x="1356" y="23"/>
                    <a:pt x="1366" y="25"/>
                    <a:pt x="1377" y="27"/>
                  </a:cubicBezTo>
                  <a:cubicBezTo>
                    <a:pt x="1392" y="31"/>
                    <a:pt x="1392" y="31"/>
                    <a:pt x="1392" y="31"/>
                  </a:cubicBezTo>
                  <a:cubicBezTo>
                    <a:pt x="1400" y="32"/>
                    <a:pt x="1400" y="32"/>
                    <a:pt x="1400" y="32"/>
                  </a:cubicBezTo>
                  <a:cubicBezTo>
                    <a:pt x="1404" y="33"/>
                    <a:pt x="1404" y="33"/>
                    <a:pt x="1404" y="33"/>
                  </a:cubicBezTo>
                  <a:cubicBezTo>
                    <a:pt x="1408" y="34"/>
                    <a:pt x="1397" y="32"/>
                    <a:pt x="1414" y="35"/>
                  </a:cubicBezTo>
                  <a:cubicBezTo>
                    <a:pt x="1416" y="36"/>
                    <a:pt x="1416" y="36"/>
                    <a:pt x="1416" y="36"/>
                  </a:cubicBezTo>
                  <a:cubicBezTo>
                    <a:pt x="1423" y="38"/>
                    <a:pt x="1431" y="40"/>
                    <a:pt x="1438" y="42"/>
                  </a:cubicBezTo>
                  <a:cubicBezTo>
                    <a:pt x="1446" y="45"/>
                    <a:pt x="1454" y="47"/>
                    <a:pt x="1462" y="49"/>
                  </a:cubicBezTo>
                  <a:cubicBezTo>
                    <a:pt x="1473" y="53"/>
                    <a:pt x="1484" y="56"/>
                    <a:pt x="1496" y="60"/>
                  </a:cubicBezTo>
                  <a:cubicBezTo>
                    <a:pt x="1513" y="65"/>
                    <a:pt x="1513" y="65"/>
                    <a:pt x="1513" y="65"/>
                  </a:cubicBezTo>
                  <a:cubicBezTo>
                    <a:pt x="1521" y="68"/>
                    <a:pt x="1521" y="68"/>
                    <a:pt x="1521" y="68"/>
                  </a:cubicBezTo>
                  <a:cubicBezTo>
                    <a:pt x="1525" y="69"/>
                    <a:pt x="1525" y="69"/>
                    <a:pt x="1525" y="69"/>
                  </a:cubicBezTo>
                  <a:cubicBezTo>
                    <a:pt x="1529" y="71"/>
                    <a:pt x="1529" y="71"/>
                    <a:pt x="1529" y="71"/>
                  </a:cubicBezTo>
                  <a:cubicBezTo>
                    <a:pt x="1538" y="75"/>
                    <a:pt x="1548" y="78"/>
                    <a:pt x="1558" y="82"/>
                  </a:cubicBezTo>
                  <a:cubicBezTo>
                    <a:pt x="1567" y="86"/>
                    <a:pt x="1577" y="90"/>
                    <a:pt x="1586" y="94"/>
                  </a:cubicBezTo>
                  <a:cubicBezTo>
                    <a:pt x="1596" y="98"/>
                    <a:pt x="1605" y="102"/>
                    <a:pt x="1615" y="107"/>
                  </a:cubicBezTo>
                  <a:cubicBezTo>
                    <a:pt x="1624" y="111"/>
                    <a:pt x="1633" y="115"/>
                    <a:pt x="1642" y="120"/>
                  </a:cubicBezTo>
                  <a:cubicBezTo>
                    <a:pt x="1651" y="124"/>
                    <a:pt x="1660" y="129"/>
                    <a:pt x="1669" y="134"/>
                  </a:cubicBezTo>
                  <a:cubicBezTo>
                    <a:pt x="1682" y="141"/>
                    <a:pt x="1682" y="141"/>
                    <a:pt x="1682" y="141"/>
                  </a:cubicBezTo>
                  <a:cubicBezTo>
                    <a:pt x="1687" y="143"/>
                    <a:pt x="1691" y="146"/>
                    <a:pt x="1696" y="148"/>
                  </a:cubicBezTo>
                  <a:cubicBezTo>
                    <a:pt x="1704" y="154"/>
                    <a:pt x="1713" y="159"/>
                    <a:pt x="1721" y="164"/>
                  </a:cubicBezTo>
                  <a:cubicBezTo>
                    <a:pt x="1789" y="205"/>
                    <a:pt x="1850" y="253"/>
                    <a:pt x="1904" y="305"/>
                  </a:cubicBezTo>
                  <a:cubicBezTo>
                    <a:pt x="1957" y="357"/>
                    <a:pt x="2002" y="412"/>
                    <a:pt x="2040" y="469"/>
                  </a:cubicBezTo>
                  <a:cubicBezTo>
                    <a:pt x="2078" y="526"/>
                    <a:pt x="2109" y="584"/>
                    <a:pt x="2132" y="641"/>
                  </a:cubicBezTo>
                  <a:cubicBezTo>
                    <a:pt x="2179" y="755"/>
                    <a:pt x="2198" y="865"/>
                    <a:pt x="2200" y="961"/>
                  </a:cubicBezTo>
                  <a:cubicBezTo>
                    <a:pt x="2202" y="1057"/>
                    <a:pt x="2189" y="1137"/>
                    <a:pt x="2171" y="1200"/>
                  </a:cubicBezTo>
                  <a:cubicBezTo>
                    <a:pt x="2152" y="1263"/>
                    <a:pt x="2130" y="1308"/>
                    <a:pt x="2114" y="1338"/>
                  </a:cubicBezTo>
                  <a:cubicBezTo>
                    <a:pt x="2105" y="1353"/>
                    <a:pt x="2098" y="1364"/>
                    <a:pt x="2094" y="1371"/>
                  </a:cubicBezTo>
                  <a:cubicBezTo>
                    <a:pt x="2091" y="1375"/>
                    <a:pt x="2089" y="1378"/>
                    <a:pt x="2088" y="1380"/>
                  </a:cubicBezTo>
                  <a:cubicBezTo>
                    <a:pt x="2087" y="1382"/>
                    <a:pt x="2086" y="1382"/>
                    <a:pt x="2086" y="1382"/>
                  </a:cubicBezTo>
                  <a:cubicBezTo>
                    <a:pt x="2086" y="1382"/>
                    <a:pt x="2086" y="1381"/>
                    <a:pt x="2085" y="1379"/>
                  </a:cubicBezTo>
                  <a:cubicBezTo>
                    <a:pt x="2085" y="1377"/>
                    <a:pt x="2084" y="1374"/>
                    <a:pt x="2083" y="1370"/>
                  </a:cubicBezTo>
                  <a:cubicBezTo>
                    <a:pt x="2080" y="1361"/>
                    <a:pt x="2077" y="1349"/>
                    <a:pt x="2072" y="1333"/>
                  </a:cubicBezTo>
                  <a:cubicBezTo>
                    <a:pt x="2062" y="1302"/>
                    <a:pt x="2048" y="1257"/>
                    <a:pt x="2025" y="1205"/>
                  </a:cubicBezTo>
                  <a:cubicBezTo>
                    <a:pt x="2003" y="1153"/>
                    <a:pt x="1972" y="1094"/>
                    <a:pt x="1932" y="1035"/>
                  </a:cubicBezTo>
                  <a:cubicBezTo>
                    <a:pt x="1892" y="977"/>
                    <a:pt x="1841" y="918"/>
                    <a:pt x="1781" y="867"/>
                  </a:cubicBezTo>
                  <a:cubicBezTo>
                    <a:pt x="1721" y="816"/>
                    <a:pt x="1652" y="771"/>
                    <a:pt x="1578" y="739"/>
                  </a:cubicBezTo>
                  <a:cubicBezTo>
                    <a:pt x="1541" y="723"/>
                    <a:pt x="1503" y="711"/>
                    <a:pt x="1464" y="701"/>
                  </a:cubicBezTo>
                  <a:cubicBezTo>
                    <a:pt x="1459" y="700"/>
                    <a:pt x="1454" y="698"/>
                    <a:pt x="1449" y="697"/>
                  </a:cubicBezTo>
                  <a:cubicBezTo>
                    <a:pt x="1447" y="697"/>
                    <a:pt x="1444" y="696"/>
                    <a:pt x="1442" y="696"/>
                  </a:cubicBezTo>
                  <a:cubicBezTo>
                    <a:pt x="1434" y="694"/>
                    <a:pt x="1434" y="694"/>
                    <a:pt x="1434" y="694"/>
                  </a:cubicBezTo>
                  <a:cubicBezTo>
                    <a:pt x="1430" y="693"/>
                    <a:pt x="1425" y="692"/>
                    <a:pt x="1420" y="691"/>
                  </a:cubicBezTo>
                  <a:cubicBezTo>
                    <a:pt x="1415" y="690"/>
                    <a:pt x="1410" y="690"/>
                    <a:pt x="1405" y="689"/>
                  </a:cubicBezTo>
                  <a:cubicBezTo>
                    <a:pt x="1400" y="688"/>
                    <a:pt x="1395" y="687"/>
                    <a:pt x="1390" y="686"/>
                  </a:cubicBezTo>
                  <a:cubicBezTo>
                    <a:pt x="1385" y="686"/>
                    <a:pt x="1380" y="685"/>
                    <a:pt x="1375" y="685"/>
                  </a:cubicBezTo>
                  <a:cubicBezTo>
                    <a:pt x="1370" y="684"/>
                    <a:pt x="1365" y="683"/>
                    <a:pt x="1360" y="683"/>
                  </a:cubicBezTo>
                  <a:cubicBezTo>
                    <a:pt x="1358" y="683"/>
                    <a:pt x="1358" y="683"/>
                    <a:pt x="1358" y="683"/>
                  </a:cubicBezTo>
                  <a:cubicBezTo>
                    <a:pt x="1357" y="683"/>
                    <a:pt x="1357" y="683"/>
                    <a:pt x="1357" y="683"/>
                  </a:cubicBezTo>
                  <a:cubicBezTo>
                    <a:pt x="1354" y="683"/>
                    <a:pt x="1354" y="683"/>
                    <a:pt x="1354" y="683"/>
                  </a:cubicBezTo>
                  <a:cubicBezTo>
                    <a:pt x="1349" y="683"/>
                    <a:pt x="1349" y="683"/>
                    <a:pt x="1349" y="683"/>
                  </a:cubicBezTo>
                  <a:cubicBezTo>
                    <a:pt x="1345" y="683"/>
                    <a:pt x="1341" y="682"/>
                    <a:pt x="1338" y="682"/>
                  </a:cubicBezTo>
                  <a:cubicBezTo>
                    <a:pt x="1330" y="681"/>
                    <a:pt x="1323" y="681"/>
                    <a:pt x="1316" y="680"/>
                  </a:cubicBezTo>
                  <a:cubicBezTo>
                    <a:pt x="1308" y="679"/>
                    <a:pt x="1300" y="679"/>
                    <a:pt x="1292" y="678"/>
                  </a:cubicBezTo>
                  <a:cubicBezTo>
                    <a:pt x="1291" y="678"/>
                    <a:pt x="1291" y="678"/>
                    <a:pt x="1291" y="678"/>
                  </a:cubicBezTo>
                  <a:cubicBezTo>
                    <a:pt x="1307" y="681"/>
                    <a:pt x="1295" y="679"/>
                    <a:pt x="1298" y="679"/>
                  </a:cubicBezTo>
                  <a:cubicBezTo>
                    <a:pt x="1296" y="679"/>
                    <a:pt x="1296" y="679"/>
                    <a:pt x="1296" y="679"/>
                  </a:cubicBezTo>
                  <a:cubicBezTo>
                    <a:pt x="1292" y="679"/>
                    <a:pt x="1292" y="679"/>
                    <a:pt x="1292" y="679"/>
                  </a:cubicBezTo>
                  <a:cubicBezTo>
                    <a:pt x="1285" y="680"/>
                    <a:pt x="1285" y="680"/>
                    <a:pt x="1285" y="680"/>
                  </a:cubicBezTo>
                  <a:cubicBezTo>
                    <a:pt x="1280" y="680"/>
                    <a:pt x="1275" y="680"/>
                    <a:pt x="1270" y="680"/>
                  </a:cubicBezTo>
                  <a:cubicBezTo>
                    <a:pt x="1265" y="680"/>
                    <a:pt x="1260" y="680"/>
                    <a:pt x="1255" y="680"/>
                  </a:cubicBezTo>
                  <a:cubicBezTo>
                    <a:pt x="1250" y="681"/>
                    <a:pt x="1245" y="681"/>
                    <a:pt x="1240" y="681"/>
                  </a:cubicBezTo>
                  <a:cubicBezTo>
                    <a:pt x="1235" y="682"/>
                    <a:pt x="1230" y="682"/>
                    <a:pt x="1225" y="682"/>
                  </a:cubicBezTo>
                  <a:cubicBezTo>
                    <a:pt x="1185" y="686"/>
                    <a:pt x="1147" y="693"/>
                    <a:pt x="1109" y="703"/>
                  </a:cubicBezTo>
                  <a:cubicBezTo>
                    <a:pt x="1071" y="713"/>
                    <a:pt x="1034" y="728"/>
                    <a:pt x="999" y="744"/>
                  </a:cubicBezTo>
                  <a:cubicBezTo>
                    <a:pt x="963" y="761"/>
                    <a:pt x="929" y="781"/>
                    <a:pt x="897" y="804"/>
                  </a:cubicBezTo>
                  <a:cubicBezTo>
                    <a:pt x="833" y="850"/>
                    <a:pt x="777" y="907"/>
                    <a:pt x="733" y="971"/>
                  </a:cubicBezTo>
                  <a:cubicBezTo>
                    <a:pt x="711" y="1004"/>
                    <a:pt x="692" y="1038"/>
                    <a:pt x="675" y="1075"/>
                  </a:cubicBezTo>
                  <a:cubicBezTo>
                    <a:pt x="672" y="1083"/>
                    <a:pt x="668" y="1090"/>
                    <a:pt x="665" y="1098"/>
                  </a:cubicBezTo>
                  <a:cubicBezTo>
                    <a:pt x="662" y="1103"/>
                    <a:pt x="662" y="1103"/>
                    <a:pt x="662" y="1103"/>
                  </a:cubicBezTo>
                  <a:cubicBezTo>
                    <a:pt x="661" y="1106"/>
                    <a:pt x="661" y="1106"/>
                    <a:pt x="661" y="1106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8"/>
                    <a:pt x="660" y="1108"/>
                    <a:pt x="660" y="1108"/>
                  </a:cubicBezTo>
                  <a:cubicBezTo>
                    <a:pt x="658" y="1116"/>
                    <a:pt x="655" y="1123"/>
                    <a:pt x="653" y="1131"/>
                  </a:cubicBezTo>
                  <a:cubicBezTo>
                    <a:pt x="650" y="1142"/>
                    <a:pt x="650" y="1142"/>
                    <a:pt x="650" y="1142"/>
                  </a:cubicBezTo>
                  <a:cubicBezTo>
                    <a:pt x="648" y="1148"/>
                    <a:pt x="648" y="1148"/>
                    <a:pt x="648" y="1148"/>
                  </a:cubicBezTo>
                  <a:cubicBezTo>
                    <a:pt x="647" y="1151"/>
                    <a:pt x="647" y="1151"/>
                    <a:pt x="647" y="1151"/>
                  </a:cubicBezTo>
                  <a:cubicBezTo>
                    <a:pt x="648" y="1147"/>
                    <a:pt x="646" y="1160"/>
                    <a:pt x="648" y="1144"/>
                  </a:cubicBezTo>
                  <a:cubicBezTo>
                    <a:pt x="648" y="1145"/>
                    <a:pt x="648" y="1145"/>
                    <a:pt x="648" y="1145"/>
                  </a:cubicBezTo>
                  <a:cubicBezTo>
                    <a:pt x="647" y="1150"/>
                    <a:pt x="645" y="1154"/>
                    <a:pt x="644" y="1159"/>
                  </a:cubicBezTo>
                  <a:cubicBezTo>
                    <a:pt x="642" y="1164"/>
                    <a:pt x="641" y="1169"/>
                    <a:pt x="640" y="1174"/>
                  </a:cubicBezTo>
                  <a:cubicBezTo>
                    <a:pt x="638" y="1179"/>
                    <a:pt x="637" y="1184"/>
                    <a:pt x="636" y="1188"/>
                  </a:cubicBezTo>
                  <a:cubicBezTo>
                    <a:pt x="616" y="1266"/>
                    <a:pt x="609" y="1347"/>
                    <a:pt x="615" y="1428"/>
                  </a:cubicBezTo>
                  <a:cubicBezTo>
                    <a:pt x="621" y="1508"/>
                    <a:pt x="641" y="1588"/>
                    <a:pt x="670" y="1661"/>
                  </a:cubicBezTo>
                  <a:cubicBezTo>
                    <a:pt x="700" y="1734"/>
                    <a:pt x="739" y="1802"/>
                    <a:pt x="782" y="1859"/>
                  </a:cubicBezTo>
                  <a:cubicBezTo>
                    <a:pt x="824" y="1916"/>
                    <a:pt x="870" y="1964"/>
                    <a:pt x="912" y="2002"/>
                  </a:cubicBezTo>
                  <a:cubicBezTo>
                    <a:pt x="923" y="2011"/>
                    <a:pt x="933" y="2020"/>
                    <a:pt x="943" y="2028"/>
                  </a:cubicBezTo>
                  <a:cubicBezTo>
                    <a:pt x="953" y="2037"/>
                    <a:pt x="962" y="2044"/>
                    <a:pt x="971" y="2051"/>
                  </a:cubicBezTo>
                  <a:cubicBezTo>
                    <a:pt x="976" y="2055"/>
                    <a:pt x="980" y="2059"/>
                    <a:pt x="984" y="2062"/>
                  </a:cubicBezTo>
                  <a:cubicBezTo>
                    <a:pt x="989" y="2065"/>
                    <a:pt x="993" y="2068"/>
                    <a:pt x="996" y="2071"/>
                  </a:cubicBezTo>
                  <a:cubicBezTo>
                    <a:pt x="1004" y="2077"/>
                    <a:pt x="1012" y="2082"/>
                    <a:pt x="1018" y="2087"/>
                  </a:cubicBezTo>
                  <a:cubicBezTo>
                    <a:pt x="1032" y="2096"/>
                    <a:pt x="1043" y="2104"/>
                    <a:pt x="1050" y="2109"/>
                  </a:cubicBezTo>
                  <a:cubicBezTo>
                    <a:pt x="1053" y="2111"/>
                    <a:pt x="1056" y="2113"/>
                    <a:pt x="1058" y="2114"/>
                  </a:cubicBezTo>
                  <a:cubicBezTo>
                    <a:pt x="1060" y="2116"/>
                    <a:pt x="1060" y="2116"/>
                    <a:pt x="1060" y="211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E9BE5B4-729B-4258-A0C6-94469CC57706}"/>
                </a:ext>
              </a:extLst>
            </p:cNvPr>
            <p:cNvSpPr/>
            <p:nvPr/>
          </p:nvSpPr>
          <p:spPr>
            <a:xfrm>
              <a:off x="6598468" y="1499105"/>
              <a:ext cx="661012" cy="66101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7868" y="274639"/>
            <a:ext cx="10381516" cy="711081"/>
          </a:xfrm>
        </p:spPr>
        <p:txBody>
          <a:bodyPr>
            <a:noAutofit/>
          </a:bodyPr>
          <a:lstStyle>
            <a:lvl1pPr>
              <a:defRPr sz="36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58A6222-F59B-4E0D-B1BB-3683C6826A1E}"/>
              </a:ext>
            </a:extLst>
          </p:cNvPr>
          <p:cNvSpPr/>
          <p:nvPr userDrawn="1"/>
        </p:nvSpPr>
        <p:spPr>
          <a:xfrm>
            <a:off x="-1" y="5610579"/>
            <a:ext cx="1022465" cy="1247421"/>
          </a:xfrm>
          <a:custGeom>
            <a:avLst/>
            <a:gdLst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  <a:gd name="connsiteX4" fmla="*/ 0 w 1022465"/>
              <a:gd name="connsiteY4" fmla="*/ 0 h 737567"/>
              <a:gd name="connsiteX0" fmla="*/ 10820 w 1033285"/>
              <a:gd name="connsiteY0" fmla="*/ 0 h 737567"/>
              <a:gd name="connsiteX1" fmla="*/ 1033285 w 1033285"/>
              <a:gd name="connsiteY1" fmla="*/ 0 h 737567"/>
              <a:gd name="connsiteX2" fmla="*/ 1033285 w 1033285"/>
              <a:gd name="connsiteY2" fmla="*/ 737567 h 737567"/>
              <a:gd name="connsiteX3" fmla="*/ 10820 w 1033285"/>
              <a:gd name="connsiteY3" fmla="*/ 737567 h 737567"/>
              <a:gd name="connsiteX4" fmla="*/ 0 w 1033285"/>
              <a:gd name="connsiteY4" fmla="*/ 345655 h 737567"/>
              <a:gd name="connsiteX5" fmla="*/ 10820 w 1033285"/>
              <a:gd name="connsiteY5" fmla="*/ 0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5" fmla="*/ 91440 w 1033285"/>
              <a:gd name="connsiteY5" fmla="*/ 437095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2465" h="737567">
                <a:moveTo>
                  <a:pt x="0" y="0"/>
                </a:moveTo>
                <a:lnTo>
                  <a:pt x="1022465" y="0"/>
                </a:lnTo>
                <a:lnTo>
                  <a:pt x="1022465" y="737567"/>
                </a:lnTo>
                <a:lnTo>
                  <a:pt x="0" y="737567"/>
                </a:lnTo>
              </a:path>
            </a:pathLst>
          </a:cu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3DCC2190-2523-4D93-BEA1-7F4291A08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97868" y="6400798"/>
            <a:ext cx="3859795" cy="365125"/>
          </a:xfrm>
        </p:spPr>
        <p:txBody>
          <a:bodyPr/>
          <a:lstStyle>
            <a:lvl1pPr algn="l">
              <a:defRPr sz="1400" b="1">
                <a:solidFill>
                  <a:schemeClr val="accent4"/>
                </a:solidFill>
                <a:latin typeface="+mn-lt"/>
                <a:ea typeface="Segoe UI Black" panose="020B0A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8863E583-229D-4184-95B0-BA45F3BF9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>
            <a:lvl1pPr algn="l">
              <a:defRPr sz="4000" b="1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761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0B01564-7A7A-4A48-8493-0E0049385470}"/>
              </a:ext>
            </a:extLst>
          </p:cNvPr>
          <p:cNvSpPr/>
          <p:nvPr userDrawn="1"/>
        </p:nvSpPr>
        <p:spPr>
          <a:xfrm rot="5400000">
            <a:off x="447125" y="-447125"/>
            <a:ext cx="1847237" cy="2741491"/>
          </a:xfrm>
          <a:custGeom>
            <a:avLst/>
            <a:gdLst>
              <a:gd name="connsiteX0" fmla="*/ 0 w 1847237"/>
              <a:gd name="connsiteY0" fmla="*/ 2741491 h 2741491"/>
              <a:gd name="connsiteX1" fmla="*/ 1 w 1847237"/>
              <a:gd name="connsiteY1" fmla="*/ 1255 h 2741491"/>
              <a:gd name="connsiteX2" fmla="*/ 28154 w 1847237"/>
              <a:gd name="connsiteY2" fmla="*/ 0 h 2741491"/>
              <a:gd name="connsiteX3" fmla="*/ 666044 w 1847237"/>
              <a:gd name="connsiteY3" fmla="*/ 912689 h 2741491"/>
              <a:gd name="connsiteX4" fmla="*/ 1636888 w 1847237"/>
              <a:gd name="connsiteY4" fmla="*/ 1352956 h 2741491"/>
              <a:gd name="connsiteX5" fmla="*/ 1821652 w 1847237"/>
              <a:gd name="connsiteY5" fmla="*/ 2731596 h 2741491"/>
              <a:gd name="connsiteX6" fmla="*/ 1819662 w 1847237"/>
              <a:gd name="connsiteY6" fmla="*/ 2741491 h 2741491"/>
              <a:gd name="connsiteX7" fmla="*/ 0 w 1847237"/>
              <a:gd name="connsiteY7" fmla="*/ 2741491 h 2741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7237" h="2741491">
                <a:moveTo>
                  <a:pt x="0" y="2741491"/>
                </a:moveTo>
                <a:lnTo>
                  <a:pt x="1" y="1255"/>
                </a:lnTo>
                <a:lnTo>
                  <a:pt x="28154" y="0"/>
                </a:lnTo>
                <a:cubicBezTo>
                  <a:pt x="518124" y="34452"/>
                  <a:pt x="354992" y="850922"/>
                  <a:pt x="666044" y="912689"/>
                </a:cubicBezTo>
                <a:cubicBezTo>
                  <a:pt x="897354" y="1017146"/>
                  <a:pt x="1400457" y="999536"/>
                  <a:pt x="1636888" y="1352956"/>
                </a:cubicBezTo>
                <a:cubicBezTo>
                  <a:pt x="1814211" y="1618021"/>
                  <a:pt x="1891616" y="2299566"/>
                  <a:pt x="1821652" y="2731596"/>
                </a:cubicBezTo>
                <a:lnTo>
                  <a:pt x="1819662" y="2741491"/>
                </a:lnTo>
                <a:lnTo>
                  <a:pt x="0" y="2741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733C37-77C4-4975-8A16-B8B95F2A80EA}"/>
              </a:ext>
            </a:extLst>
          </p:cNvPr>
          <p:cNvGrpSpPr/>
          <p:nvPr userDrawn="1"/>
        </p:nvGrpSpPr>
        <p:grpSpPr>
          <a:xfrm>
            <a:off x="359708" y="430463"/>
            <a:ext cx="425974" cy="418958"/>
            <a:chOff x="6078537" y="908720"/>
            <a:chExt cx="1272355" cy="1251397"/>
          </a:xfrm>
          <a:solidFill>
            <a:schemeClr val="bg1"/>
          </a:solidFill>
        </p:grpSpPr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F98A06C-4E5D-4066-8257-C303FF03E1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37" y="908720"/>
              <a:ext cx="1272355" cy="1231106"/>
            </a:xfrm>
            <a:custGeom>
              <a:avLst/>
              <a:gdLst>
                <a:gd name="T0" fmla="*/ 982 w 2202"/>
                <a:gd name="T1" fmla="*/ 2132 h 2137"/>
                <a:gd name="T2" fmla="*/ 861 w 2202"/>
                <a:gd name="T3" fmla="*/ 2137 h 2137"/>
                <a:gd name="T4" fmla="*/ 212 w 2202"/>
                <a:gd name="T5" fmla="*/ 1777 h 2137"/>
                <a:gd name="T6" fmla="*/ 0 w 2202"/>
                <a:gd name="T7" fmla="*/ 1134 h 2137"/>
                <a:gd name="T8" fmla="*/ 4 w 2202"/>
                <a:gd name="T9" fmla="*/ 1039 h 2137"/>
                <a:gd name="T10" fmla="*/ 6 w 2202"/>
                <a:gd name="T11" fmla="*/ 1025 h 2137"/>
                <a:gd name="T12" fmla="*/ 10 w 2202"/>
                <a:gd name="T13" fmla="*/ 983 h 2137"/>
                <a:gd name="T14" fmla="*/ 20 w 2202"/>
                <a:gd name="T15" fmla="*/ 930 h 2137"/>
                <a:gd name="T16" fmla="*/ 23 w 2202"/>
                <a:gd name="T17" fmla="*/ 912 h 2137"/>
                <a:gd name="T18" fmla="*/ 478 w 2202"/>
                <a:gd name="T19" fmla="*/ 218 h 2137"/>
                <a:gd name="T20" fmla="*/ 1249 w 2202"/>
                <a:gd name="T21" fmla="*/ 8 h 2137"/>
                <a:gd name="T22" fmla="*/ 1345 w 2202"/>
                <a:gd name="T23" fmla="*/ 21 h 2137"/>
                <a:gd name="T24" fmla="*/ 1400 w 2202"/>
                <a:gd name="T25" fmla="*/ 32 h 2137"/>
                <a:gd name="T26" fmla="*/ 1416 w 2202"/>
                <a:gd name="T27" fmla="*/ 36 h 2137"/>
                <a:gd name="T28" fmla="*/ 1496 w 2202"/>
                <a:gd name="T29" fmla="*/ 60 h 2137"/>
                <a:gd name="T30" fmla="*/ 1525 w 2202"/>
                <a:gd name="T31" fmla="*/ 69 h 2137"/>
                <a:gd name="T32" fmla="*/ 1586 w 2202"/>
                <a:gd name="T33" fmla="*/ 94 h 2137"/>
                <a:gd name="T34" fmla="*/ 1669 w 2202"/>
                <a:gd name="T35" fmla="*/ 134 h 2137"/>
                <a:gd name="T36" fmla="*/ 1721 w 2202"/>
                <a:gd name="T37" fmla="*/ 164 h 2137"/>
                <a:gd name="T38" fmla="*/ 2132 w 2202"/>
                <a:gd name="T39" fmla="*/ 641 h 2137"/>
                <a:gd name="T40" fmla="*/ 2114 w 2202"/>
                <a:gd name="T41" fmla="*/ 1338 h 2137"/>
                <a:gd name="T42" fmla="*/ 2086 w 2202"/>
                <a:gd name="T43" fmla="*/ 1382 h 2137"/>
                <a:gd name="T44" fmla="*/ 2072 w 2202"/>
                <a:gd name="T45" fmla="*/ 1333 h 2137"/>
                <a:gd name="T46" fmla="*/ 1781 w 2202"/>
                <a:gd name="T47" fmla="*/ 867 h 2137"/>
                <a:gd name="T48" fmla="*/ 1449 w 2202"/>
                <a:gd name="T49" fmla="*/ 697 h 2137"/>
                <a:gd name="T50" fmla="*/ 1420 w 2202"/>
                <a:gd name="T51" fmla="*/ 691 h 2137"/>
                <a:gd name="T52" fmla="*/ 1375 w 2202"/>
                <a:gd name="T53" fmla="*/ 685 h 2137"/>
                <a:gd name="T54" fmla="*/ 1357 w 2202"/>
                <a:gd name="T55" fmla="*/ 683 h 2137"/>
                <a:gd name="T56" fmla="*/ 1338 w 2202"/>
                <a:gd name="T57" fmla="*/ 682 h 2137"/>
                <a:gd name="T58" fmla="*/ 1291 w 2202"/>
                <a:gd name="T59" fmla="*/ 678 h 2137"/>
                <a:gd name="T60" fmla="*/ 1292 w 2202"/>
                <a:gd name="T61" fmla="*/ 679 h 2137"/>
                <a:gd name="T62" fmla="*/ 1255 w 2202"/>
                <a:gd name="T63" fmla="*/ 680 h 2137"/>
                <a:gd name="T64" fmla="*/ 1109 w 2202"/>
                <a:gd name="T65" fmla="*/ 703 h 2137"/>
                <a:gd name="T66" fmla="*/ 733 w 2202"/>
                <a:gd name="T67" fmla="*/ 971 h 2137"/>
                <a:gd name="T68" fmla="*/ 662 w 2202"/>
                <a:gd name="T69" fmla="*/ 1103 h 2137"/>
                <a:gd name="T70" fmla="*/ 660 w 2202"/>
                <a:gd name="T71" fmla="*/ 1107 h 2137"/>
                <a:gd name="T72" fmla="*/ 650 w 2202"/>
                <a:gd name="T73" fmla="*/ 1142 h 2137"/>
                <a:gd name="T74" fmla="*/ 648 w 2202"/>
                <a:gd name="T75" fmla="*/ 1144 h 2137"/>
                <a:gd name="T76" fmla="*/ 640 w 2202"/>
                <a:gd name="T77" fmla="*/ 1174 h 2137"/>
                <a:gd name="T78" fmla="*/ 670 w 2202"/>
                <a:gd name="T79" fmla="*/ 1661 h 2137"/>
                <a:gd name="T80" fmla="*/ 943 w 2202"/>
                <a:gd name="T81" fmla="*/ 2028 h 2137"/>
                <a:gd name="T82" fmla="*/ 996 w 2202"/>
                <a:gd name="T83" fmla="*/ 2071 h 2137"/>
                <a:gd name="T84" fmla="*/ 1058 w 2202"/>
                <a:gd name="T85" fmla="*/ 2114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02" h="2137">
                  <a:moveTo>
                    <a:pt x="1060" y="2116"/>
                  </a:moveTo>
                  <a:cubicBezTo>
                    <a:pt x="1060" y="2116"/>
                    <a:pt x="1043" y="2121"/>
                    <a:pt x="1010" y="2128"/>
                  </a:cubicBezTo>
                  <a:cubicBezTo>
                    <a:pt x="1002" y="2129"/>
                    <a:pt x="992" y="2131"/>
                    <a:pt x="982" y="2132"/>
                  </a:cubicBezTo>
                  <a:cubicBezTo>
                    <a:pt x="971" y="2133"/>
                    <a:pt x="959" y="2135"/>
                    <a:pt x="947" y="2135"/>
                  </a:cubicBezTo>
                  <a:cubicBezTo>
                    <a:pt x="935" y="2136"/>
                    <a:pt x="921" y="2137"/>
                    <a:pt x="907" y="2137"/>
                  </a:cubicBezTo>
                  <a:cubicBezTo>
                    <a:pt x="892" y="2137"/>
                    <a:pt x="877" y="2137"/>
                    <a:pt x="861" y="2137"/>
                  </a:cubicBezTo>
                  <a:cubicBezTo>
                    <a:pt x="795" y="2134"/>
                    <a:pt x="715" y="2120"/>
                    <a:pt x="625" y="2087"/>
                  </a:cubicBezTo>
                  <a:cubicBezTo>
                    <a:pt x="536" y="2055"/>
                    <a:pt x="438" y="2000"/>
                    <a:pt x="344" y="1920"/>
                  </a:cubicBezTo>
                  <a:cubicBezTo>
                    <a:pt x="298" y="1879"/>
                    <a:pt x="253" y="1831"/>
                    <a:pt x="212" y="1777"/>
                  </a:cubicBezTo>
                  <a:cubicBezTo>
                    <a:pt x="170" y="1723"/>
                    <a:pt x="133" y="1662"/>
                    <a:pt x="101" y="1595"/>
                  </a:cubicBezTo>
                  <a:cubicBezTo>
                    <a:pt x="69" y="1528"/>
                    <a:pt x="43" y="1455"/>
                    <a:pt x="26" y="1377"/>
                  </a:cubicBezTo>
                  <a:cubicBezTo>
                    <a:pt x="9" y="1299"/>
                    <a:pt x="0" y="1217"/>
                    <a:pt x="0" y="1134"/>
                  </a:cubicBezTo>
                  <a:cubicBezTo>
                    <a:pt x="0" y="1123"/>
                    <a:pt x="0" y="1113"/>
                    <a:pt x="0" y="1102"/>
                  </a:cubicBezTo>
                  <a:cubicBezTo>
                    <a:pt x="1" y="1092"/>
                    <a:pt x="2" y="1081"/>
                    <a:pt x="2" y="1071"/>
                  </a:cubicBezTo>
                  <a:cubicBezTo>
                    <a:pt x="3" y="1060"/>
                    <a:pt x="4" y="1050"/>
                    <a:pt x="4" y="1039"/>
                  </a:cubicBezTo>
                  <a:cubicBezTo>
                    <a:pt x="5" y="1037"/>
                    <a:pt x="5" y="1037"/>
                    <a:pt x="5" y="1037"/>
                  </a:cubicBezTo>
                  <a:cubicBezTo>
                    <a:pt x="7" y="1020"/>
                    <a:pt x="5" y="1032"/>
                    <a:pt x="6" y="1027"/>
                  </a:cubicBezTo>
                  <a:cubicBezTo>
                    <a:pt x="6" y="1025"/>
                    <a:pt x="6" y="1025"/>
                    <a:pt x="6" y="1025"/>
                  </a:cubicBezTo>
                  <a:cubicBezTo>
                    <a:pt x="7" y="1019"/>
                    <a:pt x="7" y="1019"/>
                    <a:pt x="7" y="1019"/>
                  </a:cubicBezTo>
                  <a:cubicBezTo>
                    <a:pt x="8" y="1007"/>
                    <a:pt x="8" y="1007"/>
                    <a:pt x="8" y="1007"/>
                  </a:cubicBezTo>
                  <a:cubicBezTo>
                    <a:pt x="9" y="999"/>
                    <a:pt x="10" y="991"/>
                    <a:pt x="10" y="983"/>
                  </a:cubicBezTo>
                  <a:cubicBezTo>
                    <a:pt x="13" y="966"/>
                    <a:pt x="13" y="966"/>
                    <a:pt x="13" y="966"/>
                  </a:cubicBezTo>
                  <a:cubicBezTo>
                    <a:pt x="17" y="948"/>
                    <a:pt x="17" y="948"/>
                    <a:pt x="17" y="948"/>
                  </a:cubicBezTo>
                  <a:cubicBezTo>
                    <a:pt x="20" y="930"/>
                    <a:pt x="20" y="930"/>
                    <a:pt x="20" y="930"/>
                  </a:cubicBezTo>
                  <a:cubicBezTo>
                    <a:pt x="22" y="920"/>
                    <a:pt x="22" y="920"/>
                    <a:pt x="22" y="920"/>
                  </a:cubicBezTo>
                  <a:cubicBezTo>
                    <a:pt x="23" y="916"/>
                    <a:pt x="23" y="916"/>
                    <a:pt x="23" y="916"/>
                  </a:cubicBezTo>
                  <a:cubicBezTo>
                    <a:pt x="23" y="914"/>
                    <a:pt x="23" y="913"/>
                    <a:pt x="23" y="912"/>
                  </a:cubicBezTo>
                  <a:cubicBezTo>
                    <a:pt x="26" y="901"/>
                    <a:pt x="28" y="890"/>
                    <a:pt x="31" y="880"/>
                  </a:cubicBezTo>
                  <a:cubicBezTo>
                    <a:pt x="51" y="795"/>
                    <a:pt x="82" y="710"/>
                    <a:pt x="123" y="630"/>
                  </a:cubicBezTo>
                  <a:cubicBezTo>
                    <a:pt x="205" y="469"/>
                    <a:pt x="329" y="326"/>
                    <a:pt x="478" y="218"/>
                  </a:cubicBezTo>
                  <a:cubicBezTo>
                    <a:pt x="553" y="165"/>
                    <a:pt x="634" y="120"/>
                    <a:pt x="719" y="86"/>
                  </a:cubicBezTo>
                  <a:cubicBezTo>
                    <a:pt x="804" y="52"/>
                    <a:pt x="893" y="27"/>
                    <a:pt x="982" y="15"/>
                  </a:cubicBezTo>
                  <a:cubicBezTo>
                    <a:pt x="1072" y="2"/>
                    <a:pt x="1162" y="0"/>
                    <a:pt x="1249" y="8"/>
                  </a:cubicBezTo>
                  <a:cubicBezTo>
                    <a:pt x="1259" y="9"/>
                    <a:pt x="1270" y="10"/>
                    <a:pt x="1281" y="11"/>
                  </a:cubicBezTo>
                  <a:cubicBezTo>
                    <a:pt x="1292" y="13"/>
                    <a:pt x="1303" y="14"/>
                    <a:pt x="1313" y="16"/>
                  </a:cubicBezTo>
                  <a:cubicBezTo>
                    <a:pt x="1324" y="17"/>
                    <a:pt x="1335" y="19"/>
                    <a:pt x="1345" y="21"/>
                  </a:cubicBezTo>
                  <a:cubicBezTo>
                    <a:pt x="1356" y="23"/>
                    <a:pt x="1366" y="25"/>
                    <a:pt x="1377" y="27"/>
                  </a:cubicBezTo>
                  <a:cubicBezTo>
                    <a:pt x="1392" y="31"/>
                    <a:pt x="1392" y="31"/>
                    <a:pt x="1392" y="31"/>
                  </a:cubicBezTo>
                  <a:cubicBezTo>
                    <a:pt x="1400" y="32"/>
                    <a:pt x="1400" y="32"/>
                    <a:pt x="1400" y="32"/>
                  </a:cubicBezTo>
                  <a:cubicBezTo>
                    <a:pt x="1404" y="33"/>
                    <a:pt x="1404" y="33"/>
                    <a:pt x="1404" y="33"/>
                  </a:cubicBezTo>
                  <a:cubicBezTo>
                    <a:pt x="1408" y="34"/>
                    <a:pt x="1397" y="32"/>
                    <a:pt x="1414" y="35"/>
                  </a:cubicBezTo>
                  <a:cubicBezTo>
                    <a:pt x="1416" y="36"/>
                    <a:pt x="1416" y="36"/>
                    <a:pt x="1416" y="36"/>
                  </a:cubicBezTo>
                  <a:cubicBezTo>
                    <a:pt x="1423" y="38"/>
                    <a:pt x="1431" y="40"/>
                    <a:pt x="1438" y="42"/>
                  </a:cubicBezTo>
                  <a:cubicBezTo>
                    <a:pt x="1446" y="45"/>
                    <a:pt x="1454" y="47"/>
                    <a:pt x="1462" y="49"/>
                  </a:cubicBezTo>
                  <a:cubicBezTo>
                    <a:pt x="1473" y="53"/>
                    <a:pt x="1484" y="56"/>
                    <a:pt x="1496" y="60"/>
                  </a:cubicBezTo>
                  <a:cubicBezTo>
                    <a:pt x="1513" y="65"/>
                    <a:pt x="1513" y="65"/>
                    <a:pt x="1513" y="65"/>
                  </a:cubicBezTo>
                  <a:cubicBezTo>
                    <a:pt x="1521" y="68"/>
                    <a:pt x="1521" y="68"/>
                    <a:pt x="1521" y="68"/>
                  </a:cubicBezTo>
                  <a:cubicBezTo>
                    <a:pt x="1525" y="69"/>
                    <a:pt x="1525" y="69"/>
                    <a:pt x="1525" y="69"/>
                  </a:cubicBezTo>
                  <a:cubicBezTo>
                    <a:pt x="1529" y="71"/>
                    <a:pt x="1529" y="71"/>
                    <a:pt x="1529" y="71"/>
                  </a:cubicBezTo>
                  <a:cubicBezTo>
                    <a:pt x="1538" y="75"/>
                    <a:pt x="1548" y="78"/>
                    <a:pt x="1558" y="82"/>
                  </a:cubicBezTo>
                  <a:cubicBezTo>
                    <a:pt x="1567" y="86"/>
                    <a:pt x="1577" y="90"/>
                    <a:pt x="1586" y="94"/>
                  </a:cubicBezTo>
                  <a:cubicBezTo>
                    <a:pt x="1596" y="98"/>
                    <a:pt x="1605" y="102"/>
                    <a:pt x="1615" y="107"/>
                  </a:cubicBezTo>
                  <a:cubicBezTo>
                    <a:pt x="1624" y="111"/>
                    <a:pt x="1633" y="115"/>
                    <a:pt x="1642" y="120"/>
                  </a:cubicBezTo>
                  <a:cubicBezTo>
                    <a:pt x="1651" y="124"/>
                    <a:pt x="1660" y="129"/>
                    <a:pt x="1669" y="134"/>
                  </a:cubicBezTo>
                  <a:cubicBezTo>
                    <a:pt x="1682" y="141"/>
                    <a:pt x="1682" y="141"/>
                    <a:pt x="1682" y="141"/>
                  </a:cubicBezTo>
                  <a:cubicBezTo>
                    <a:pt x="1687" y="143"/>
                    <a:pt x="1691" y="146"/>
                    <a:pt x="1696" y="148"/>
                  </a:cubicBezTo>
                  <a:cubicBezTo>
                    <a:pt x="1704" y="154"/>
                    <a:pt x="1713" y="159"/>
                    <a:pt x="1721" y="164"/>
                  </a:cubicBezTo>
                  <a:cubicBezTo>
                    <a:pt x="1789" y="205"/>
                    <a:pt x="1850" y="253"/>
                    <a:pt x="1904" y="305"/>
                  </a:cubicBezTo>
                  <a:cubicBezTo>
                    <a:pt x="1957" y="357"/>
                    <a:pt x="2002" y="412"/>
                    <a:pt x="2040" y="469"/>
                  </a:cubicBezTo>
                  <a:cubicBezTo>
                    <a:pt x="2078" y="526"/>
                    <a:pt x="2109" y="584"/>
                    <a:pt x="2132" y="641"/>
                  </a:cubicBezTo>
                  <a:cubicBezTo>
                    <a:pt x="2179" y="755"/>
                    <a:pt x="2198" y="865"/>
                    <a:pt x="2200" y="961"/>
                  </a:cubicBezTo>
                  <a:cubicBezTo>
                    <a:pt x="2202" y="1057"/>
                    <a:pt x="2189" y="1137"/>
                    <a:pt x="2171" y="1200"/>
                  </a:cubicBezTo>
                  <a:cubicBezTo>
                    <a:pt x="2152" y="1263"/>
                    <a:pt x="2130" y="1308"/>
                    <a:pt x="2114" y="1338"/>
                  </a:cubicBezTo>
                  <a:cubicBezTo>
                    <a:pt x="2105" y="1353"/>
                    <a:pt x="2098" y="1364"/>
                    <a:pt x="2094" y="1371"/>
                  </a:cubicBezTo>
                  <a:cubicBezTo>
                    <a:pt x="2091" y="1375"/>
                    <a:pt x="2089" y="1378"/>
                    <a:pt x="2088" y="1380"/>
                  </a:cubicBezTo>
                  <a:cubicBezTo>
                    <a:pt x="2087" y="1382"/>
                    <a:pt x="2086" y="1382"/>
                    <a:pt x="2086" y="1382"/>
                  </a:cubicBezTo>
                  <a:cubicBezTo>
                    <a:pt x="2086" y="1382"/>
                    <a:pt x="2086" y="1381"/>
                    <a:pt x="2085" y="1379"/>
                  </a:cubicBezTo>
                  <a:cubicBezTo>
                    <a:pt x="2085" y="1377"/>
                    <a:pt x="2084" y="1374"/>
                    <a:pt x="2083" y="1370"/>
                  </a:cubicBezTo>
                  <a:cubicBezTo>
                    <a:pt x="2080" y="1361"/>
                    <a:pt x="2077" y="1349"/>
                    <a:pt x="2072" y="1333"/>
                  </a:cubicBezTo>
                  <a:cubicBezTo>
                    <a:pt x="2062" y="1302"/>
                    <a:pt x="2048" y="1257"/>
                    <a:pt x="2025" y="1205"/>
                  </a:cubicBezTo>
                  <a:cubicBezTo>
                    <a:pt x="2003" y="1153"/>
                    <a:pt x="1972" y="1094"/>
                    <a:pt x="1932" y="1035"/>
                  </a:cubicBezTo>
                  <a:cubicBezTo>
                    <a:pt x="1892" y="977"/>
                    <a:pt x="1841" y="918"/>
                    <a:pt x="1781" y="867"/>
                  </a:cubicBezTo>
                  <a:cubicBezTo>
                    <a:pt x="1721" y="816"/>
                    <a:pt x="1652" y="771"/>
                    <a:pt x="1578" y="739"/>
                  </a:cubicBezTo>
                  <a:cubicBezTo>
                    <a:pt x="1541" y="723"/>
                    <a:pt x="1503" y="711"/>
                    <a:pt x="1464" y="701"/>
                  </a:cubicBezTo>
                  <a:cubicBezTo>
                    <a:pt x="1459" y="700"/>
                    <a:pt x="1454" y="698"/>
                    <a:pt x="1449" y="697"/>
                  </a:cubicBezTo>
                  <a:cubicBezTo>
                    <a:pt x="1447" y="697"/>
                    <a:pt x="1444" y="696"/>
                    <a:pt x="1442" y="696"/>
                  </a:cubicBezTo>
                  <a:cubicBezTo>
                    <a:pt x="1434" y="694"/>
                    <a:pt x="1434" y="694"/>
                    <a:pt x="1434" y="694"/>
                  </a:cubicBezTo>
                  <a:cubicBezTo>
                    <a:pt x="1430" y="693"/>
                    <a:pt x="1425" y="692"/>
                    <a:pt x="1420" y="691"/>
                  </a:cubicBezTo>
                  <a:cubicBezTo>
                    <a:pt x="1415" y="690"/>
                    <a:pt x="1410" y="690"/>
                    <a:pt x="1405" y="689"/>
                  </a:cubicBezTo>
                  <a:cubicBezTo>
                    <a:pt x="1400" y="688"/>
                    <a:pt x="1395" y="687"/>
                    <a:pt x="1390" y="686"/>
                  </a:cubicBezTo>
                  <a:cubicBezTo>
                    <a:pt x="1385" y="686"/>
                    <a:pt x="1380" y="685"/>
                    <a:pt x="1375" y="685"/>
                  </a:cubicBezTo>
                  <a:cubicBezTo>
                    <a:pt x="1370" y="684"/>
                    <a:pt x="1365" y="683"/>
                    <a:pt x="1360" y="683"/>
                  </a:cubicBezTo>
                  <a:cubicBezTo>
                    <a:pt x="1358" y="683"/>
                    <a:pt x="1358" y="683"/>
                    <a:pt x="1358" y="683"/>
                  </a:cubicBezTo>
                  <a:cubicBezTo>
                    <a:pt x="1357" y="683"/>
                    <a:pt x="1357" y="683"/>
                    <a:pt x="1357" y="683"/>
                  </a:cubicBezTo>
                  <a:cubicBezTo>
                    <a:pt x="1354" y="683"/>
                    <a:pt x="1354" y="683"/>
                    <a:pt x="1354" y="683"/>
                  </a:cubicBezTo>
                  <a:cubicBezTo>
                    <a:pt x="1349" y="683"/>
                    <a:pt x="1349" y="683"/>
                    <a:pt x="1349" y="683"/>
                  </a:cubicBezTo>
                  <a:cubicBezTo>
                    <a:pt x="1345" y="683"/>
                    <a:pt x="1341" y="682"/>
                    <a:pt x="1338" y="682"/>
                  </a:cubicBezTo>
                  <a:cubicBezTo>
                    <a:pt x="1330" y="681"/>
                    <a:pt x="1323" y="681"/>
                    <a:pt x="1316" y="680"/>
                  </a:cubicBezTo>
                  <a:cubicBezTo>
                    <a:pt x="1308" y="679"/>
                    <a:pt x="1300" y="679"/>
                    <a:pt x="1292" y="678"/>
                  </a:cubicBezTo>
                  <a:cubicBezTo>
                    <a:pt x="1291" y="678"/>
                    <a:pt x="1291" y="678"/>
                    <a:pt x="1291" y="678"/>
                  </a:cubicBezTo>
                  <a:cubicBezTo>
                    <a:pt x="1307" y="681"/>
                    <a:pt x="1295" y="679"/>
                    <a:pt x="1298" y="679"/>
                  </a:cubicBezTo>
                  <a:cubicBezTo>
                    <a:pt x="1296" y="679"/>
                    <a:pt x="1296" y="679"/>
                    <a:pt x="1296" y="679"/>
                  </a:cubicBezTo>
                  <a:cubicBezTo>
                    <a:pt x="1292" y="679"/>
                    <a:pt x="1292" y="679"/>
                    <a:pt x="1292" y="679"/>
                  </a:cubicBezTo>
                  <a:cubicBezTo>
                    <a:pt x="1285" y="680"/>
                    <a:pt x="1285" y="680"/>
                    <a:pt x="1285" y="680"/>
                  </a:cubicBezTo>
                  <a:cubicBezTo>
                    <a:pt x="1280" y="680"/>
                    <a:pt x="1275" y="680"/>
                    <a:pt x="1270" y="680"/>
                  </a:cubicBezTo>
                  <a:cubicBezTo>
                    <a:pt x="1265" y="680"/>
                    <a:pt x="1260" y="680"/>
                    <a:pt x="1255" y="680"/>
                  </a:cubicBezTo>
                  <a:cubicBezTo>
                    <a:pt x="1250" y="681"/>
                    <a:pt x="1245" y="681"/>
                    <a:pt x="1240" y="681"/>
                  </a:cubicBezTo>
                  <a:cubicBezTo>
                    <a:pt x="1235" y="682"/>
                    <a:pt x="1230" y="682"/>
                    <a:pt x="1225" y="682"/>
                  </a:cubicBezTo>
                  <a:cubicBezTo>
                    <a:pt x="1185" y="686"/>
                    <a:pt x="1147" y="693"/>
                    <a:pt x="1109" y="703"/>
                  </a:cubicBezTo>
                  <a:cubicBezTo>
                    <a:pt x="1071" y="713"/>
                    <a:pt x="1034" y="728"/>
                    <a:pt x="999" y="744"/>
                  </a:cubicBezTo>
                  <a:cubicBezTo>
                    <a:pt x="963" y="761"/>
                    <a:pt x="929" y="781"/>
                    <a:pt x="897" y="804"/>
                  </a:cubicBezTo>
                  <a:cubicBezTo>
                    <a:pt x="833" y="850"/>
                    <a:pt x="777" y="907"/>
                    <a:pt x="733" y="971"/>
                  </a:cubicBezTo>
                  <a:cubicBezTo>
                    <a:pt x="711" y="1004"/>
                    <a:pt x="692" y="1038"/>
                    <a:pt x="675" y="1075"/>
                  </a:cubicBezTo>
                  <a:cubicBezTo>
                    <a:pt x="672" y="1083"/>
                    <a:pt x="668" y="1090"/>
                    <a:pt x="665" y="1098"/>
                  </a:cubicBezTo>
                  <a:cubicBezTo>
                    <a:pt x="662" y="1103"/>
                    <a:pt x="662" y="1103"/>
                    <a:pt x="662" y="1103"/>
                  </a:cubicBezTo>
                  <a:cubicBezTo>
                    <a:pt x="661" y="1106"/>
                    <a:pt x="661" y="1106"/>
                    <a:pt x="661" y="1106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8"/>
                    <a:pt x="660" y="1108"/>
                    <a:pt x="660" y="1108"/>
                  </a:cubicBezTo>
                  <a:cubicBezTo>
                    <a:pt x="658" y="1116"/>
                    <a:pt x="655" y="1123"/>
                    <a:pt x="653" y="1131"/>
                  </a:cubicBezTo>
                  <a:cubicBezTo>
                    <a:pt x="650" y="1142"/>
                    <a:pt x="650" y="1142"/>
                    <a:pt x="650" y="1142"/>
                  </a:cubicBezTo>
                  <a:cubicBezTo>
                    <a:pt x="648" y="1148"/>
                    <a:pt x="648" y="1148"/>
                    <a:pt x="648" y="1148"/>
                  </a:cubicBezTo>
                  <a:cubicBezTo>
                    <a:pt x="647" y="1151"/>
                    <a:pt x="647" y="1151"/>
                    <a:pt x="647" y="1151"/>
                  </a:cubicBezTo>
                  <a:cubicBezTo>
                    <a:pt x="648" y="1147"/>
                    <a:pt x="646" y="1160"/>
                    <a:pt x="648" y="1144"/>
                  </a:cubicBezTo>
                  <a:cubicBezTo>
                    <a:pt x="648" y="1145"/>
                    <a:pt x="648" y="1145"/>
                    <a:pt x="648" y="1145"/>
                  </a:cubicBezTo>
                  <a:cubicBezTo>
                    <a:pt x="647" y="1150"/>
                    <a:pt x="645" y="1154"/>
                    <a:pt x="644" y="1159"/>
                  </a:cubicBezTo>
                  <a:cubicBezTo>
                    <a:pt x="642" y="1164"/>
                    <a:pt x="641" y="1169"/>
                    <a:pt x="640" y="1174"/>
                  </a:cubicBezTo>
                  <a:cubicBezTo>
                    <a:pt x="638" y="1179"/>
                    <a:pt x="637" y="1184"/>
                    <a:pt x="636" y="1188"/>
                  </a:cubicBezTo>
                  <a:cubicBezTo>
                    <a:pt x="616" y="1266"/>
                    <a:pt x="609" y="1347"/>
                    <a:pt x="615" y="1428"/>
                  </a:cubicBezTo>
                  <a:cubicBezTo>
                    <a:pt x="621" y="1508"/>
                    <a:pt x="641" y="1588"/>
                    <a:pt x="670" y="1661"/>
                  </a:cubicBezTo>
                  <a:cubicBezTo>
                    <a:pt x="700" y="1734"/>
                    <a:pt x="739" y="1802"/>
                    <a:pt x="782" y="1859"/>
                  </a:cubicBezTo>
                  <a:cubicBezTo>
                    <a:pt x="824" y="1916"/>
                    <a:pt x="870" y="1964"/>
                    <a:pt x="912" y="2002"/>
                  </a:cubicBezTo>
                  <a:cubicBezTo>
                    <a:pt x="923" y="2011"/>
                    <a:pt x="933" y="2020"/>
                    <a:pt x="943" y="2028"/>
                  </a:cubicBezTo>
                  <a:cubicBezTo>
                    <a:pt x="953" y="2037"/>
                    <a:pt x="962" y="2044"/>
                    <a:pt x="971" y="2051"/>
                  </a:cubicBezTo>
                  <a:cubicBezTo>
                    <a:pt x="976" y="2055"/>
                    <a:pt x="980" y="2059"/>
                    <a:pt x="984" y="2062"/>
                  </a:cubicBezTo>
                  <a:cubicBezTo>
                    <a:pt x="989" y="2065"/>
                    <a:pt x="993" y="2068"/>
                    <a:pt x="996" y="2071"/>
                  </a:cubicBezTo>
                  <a:cubicBezTo>
                    <a:pt x="1004" y="2077"/>
                    <a:pt x="1012" y="2082"/>
                    <a:pt x="1018" y="2087"/>
                  </a:cubicBezTo>
                  <a:cubicBezTo>
                    <a:pt x="1032" y="2096"/>
                    <a:pt x="1043" y="2104"/>
                    <a:pt x="1050" y="2109"/>
                  </a:cubicBezTo>
                  <a:cubicBezTo>
                    <a:pt x="1053" y="2111"/>
                    <a:pt x="1056" y="2113"/>
                    <a:pt x="1058" y="2114"/>
                  </a:cubicBezTo>
                  <a:cubicBezTo>
                    <a:pt x="1060" y="2116"/>
                    <a:pt x="1060" y="2116"/>
                    <a:pt x="1060" y="211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E9BE5B4-729B-4258-A0C6-94469CC57706}"/>
                </a:ext>
              </a:extLst>
            </p:cNvPr>
            <p:cNvSpPr/>
            <p:nvPr/>
          </p:nvSpPr>
          <p:spPr>
            <a:xfrm>
              <a:off x="6598468" y="1499105"/>
              <a:ext cx="661012" cy="66101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7868" y="274639"/>
            <a:ext cx="10381516" cy="711081"/>
          </a:xfrm>
        </p:spPr>
        <p:txBody>
          <a:bodyPr>
            <a:noAutofit/>
          </a:bodyPr>
          <a:lstStyle>
            <a:lvl1pPr>
              <a:defRPr sz="36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58A6222-F59B-4E0D-B1BB-3683C6826A1E}"/>
              </a:ext>
            </a:extLst>
          </p:cNvPr>
          <p:cNvSpPr/>
          <p:nvPr userDrawn="1"/>
        </p:nvSpPr>
        <p:spPr>
          <a:xfrm>
            <a:off x="-1" y="5610579"/>
            <a:ext cx="1022465" cy="1247421"/>
          </a:xfrm>
          <a:custGeom>
            <a:avLst/>
            <a:gdLst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  <a:gd name="connsiteX4" fmla="*/ 0 w 1022465"/>
              <a:gd name="connsiteY4" fmla="*/ 0 h 737567"/>
              <a:gd name="connsiteX0" fmla="*/ 10820 w 1033285"/>
              <a:gd name="connsiteY0" fmla="*/ 0 h 737567"/>
              <a:gd name="connsiteX1" fmla="*/ 1033285 w 1033285"/>
              <a:gd name="connsiteY1" fmla="*/ 0 h 737567"/>
              <a:gd name="connsiteX2" fmla="*/ 1033285 w 1033285"/>
              <a:gd name="connsiteY2" fmla="*/ 737567 h 737567"/>
              <a:gd name="connsiteX3" fmla="*/ 10820 w 1033285"/>
              <a:gd name="connsiteY3" fmla="*/ 737567 h 737567"/>
              <a:gd name="connsiteX4" fmla="*/ 0 w 1033285"/>
              <a:gd name="connsiteY4" fmla="*/ 345655 h 737567"/>
              <a:gd name="connsiteX5" fmla="*/ 10820 w 1033285"/>
              <a:gd name="connsiteY5" fmla="*/ 0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5" fmla="*/ 91440 w 1033285"/>
              <a:gd name="connsiteY5" fmla="*/ 437095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2465" h="737567">
                <a:moveTo>
                  <a:pt x="0" y="0"/>
                </a:moveTo>
                <a:lnTo>
                  <a:pt x="1022465" y="0"/>
                </a:lnTo>
                <a:lnTo>
                  <a:pt x="1022465" y="737567"/>
                </a:lnTo>
                <a:lnTo>
                  <a:pt x="0" y="737567"/>
                </a:lnTo>
              </a:path>
            </a:pathLst>
          </a:cu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3DCC2190-2523-4D93-BEA1-7F4291A08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97868" y="6400798"/>
            <a:ext cx="3859795" cy="365125"/>
          </a:xfrm>
        </p:spPr>
        <p:txBody>
          <a:bodyPr/>
          <a:lstStyle>
            <a:lvl1pPr algn="l">
              <a:defRPr sz="1400" b="1">
                <a:solidFill>
                  <a:schemeClr val="accent4"/>
                </a:solidFill>
                <a:latin typeface="+mn-lt"/>
                <a:ea typeface="Segoe UI Black" panose="020B0A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8863E583-229D-4184-95B0-BA45F3BF9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>
            <a:lvl1pPr algn="l">
              <a:defRPr sz="4000" b="1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8A766F-913B-4572-9CB6-51EEF05C68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61031" y="0"/>
            <a:ext cx="3553661" cy="6857999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2773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0B01564-7A7A-4A48-8493-0E0049385470}"/>
              </a:ext>
            </a:extLst>
          </p:cNvPr>
          <p:cNvSpPr/>
          <p:nvPr userDrawn="1"/>
        </p:nvSpPr>
        <p:spPr>
          <a:xfrm rot="5400000">
            <a:off x="447125" y="-447125"/>
            <a:ext cx="1847237" cy="2741491"/>
          </a:xfrm>
          <a:custGeom>
            <a:avLst/>
            <a:gdLst>
              <a:gd name="connsiteX0" fmla="*/ 0 w 1847237"/>
              <a:gd name="connsiteY0" fmla="*/ 2741491 h 2741491"/>
              <a:gd name="connsiteX1" fmla="*/ 1 w 1847237"/>
              <a:gd name="connsiteY1" fmla="*/ 1255 h 2741491"/>
              <a:gd name="connsiteX2" fmla="*/ 28154 w 1847237"/>
              <a:gd name="connsiteY2" fmla="*/ 0 h 2741491"/>
              <a:gd name="connsiteX3" fmla="*/ 666044 w 1847237"/>
              <a:gd name="connsiteY3" fmla="*/ 912689 h 2741491"/>
              <a:gd name="connsiteX4" fmla="*/ 1636888 w 1847237"/>
              <a:gd name="connsiteY4" fmla="*/ 1352956 h 2741491"/>
              <a:gd name="connsiteX5" fmla="*/ 1821652 w 1847237"/>
              <a:gd name="connsiteY5" fmla="*/ 2731596 h 2741491"/>
              <a:gd name="connsiteX6" fmla="*/ 1819662 w 1847237"/>
              <a:gd name="connsiteY6" fmla="*/ 2741491 h 2741491"/>
              <a:gd name="connsiteX7" fmla="*/ 0 w 1847237"/>
              <a:gd name="connsiteY7" fmla="*/ 2741491 h 2741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7237" h="2741491">
                <a:moveTo>
                  <a:pt x="0" y="2741491"/>
                </a:moveTo>
                <a:lnTo>
                  <a:pt x="1" y="1255"/>
                </a:lnTo>
                <a:lnTo>
                  <a:pt x="28154" y="0"/>
                </a:lnTo>
                <a:cubicBezTo>
                  <a:pt x="518124" y="34452"/>
                  <a:pt x="354992" y="850922"/>
                  <a:pt x="666044" y="912689"/>
                </a:cubicBezTo>
                <a:cubicBezTo>
                  <a:pt x="897354" y="1017146"/>
                  <a:pt x="1400457" y="999536"/>
                  <a:pt x="1636888" y="1352956"/>
                </a:cubicBezTo>
                <a:cubicBezTo>
                  <a:pt x="1814211" y="1618021"/>
                  <a:pt x="1891616" y="2299566"/>
                  <a:pt x="1821652" y="2731596"/>
                </a:cubicBezTo>
                <a:lnTo>
                  <a:pt x="1819662" y="2741491"/>
                </a:lnTo>
                <a:lnTo>
                  <a:pt x="0" y="2741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733C37-77C4-4975-8A16-B8B95F2A80EA}"/>
              </a:ext>
            </a:extLst>
          </p:cNvPr>
          <p:cNvGrpSpPr/>
          <p:nvPr userDrawn="1"/>
        </p:nvGrpSpPr>
        <p:grpSpPr>
          <a:xfrm>
            <a:off x="359708" y="430463"/>
            <a:ext cx="425974" cy="418958"/>
            <a:chOff x="6078537" y="908720"/>
            <a:chExt cx="1272355" cy="1251397"/>
          </a:xfrm>
          <a:solidFill>
            <a:schemeClr val="bg1"/>
          </a:solidFill>
        </p:grpSpPr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F98A06C-4E5D-4066-8257-C303FF03E1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37" y="908720"/>
              <a:ext cx="1272355" cy="1231106"/>
            </a:xfrm>
            <a:custGeom>
              <a:avLst/>
              <a:gdLst>
                <a:gd name="T0" fmla="*/ 982 w 2202"/>
                <a:gd name="T1" fmla="*/ 2132 h 2137"/>
                <a:gd name="T2" fmla="*/ 861 w 2202"/>
                <a:gd name="T3" fmla="*/ 2137 h 2137"/>
                <a:gd name="T4" fmla="*/ 212 w 2202"/>
                <a:gd name="T5" fmla="*/ 1777 h 2137"/>
                <a:gd name="T6" fmla="*/ 0 w 2202"/>
                <a:gd name="T7" fmla="*/ 1134 h 2137"/>
                <a:gd name="T8" fmla="*/ 4 w 2202"/>
                <a:gd name="T9" fmla="*/ 1039 h 2137"/>
                <a:gd name="T10" fmla="*/ 6 w 2202"/>
                <a:gd name="T11" fmla="*/ 1025 h 2137"/>
                <a:gd name="T12" fmla="*/ 10 w 2202"/>
                <a:gd name="T13" fmla="*/ 983 h 2137"/>
                <a:gd name="T14" fmla="*/ 20 w 2202"/>
                <a:gd name="T15" fmla="*/ 930 h 2137"/>
                <a:gd name="T16" fmla="*/ 23 w 2202"/>
                <a:gd name="T17" fmla="*/ 912 h 2137"/>
                <a:gd name="T18" fmla="*/ 478 w 2202"/>
                <a:gd name="T19" fmla="*/ 218 h 2137"/>
                <a:gd name="T20" fmla="*/ 1249 w 2202"/>
                <a:gd name="T21" fmla="*/ 8 h 2137"/>
                <a:gd name="T22" fmla="*/ 1345 w 2202"/>
                <a:gd name="T23" fmla="*/ 21 h 2137"/>
                <a:gd name="T24" fmla="*/ 1400 w 2202"/>
                <a:gd name="T25" fmla="*/ 32 h 2137"/>
                <a:gd name="T26" fmla="*/ 1416 w 2202"/>
                <a:gd name="T27" fmla="*/ 36 h 2137"/>
                <a:gd name="T28" fmla="*/ 1496 w 2202"/>
                <a:gd name="T29" fmla="*/ 60 h 2137"/>
                <a:gd name="T30" fmla="*/ 1525 w 2202"/>
                <a:gd name="T31" fmla="*/ 69 h 2137"/>
                <a:gd name="T32" fmla="*/ 1586 w 2202"/>
                <a:gd name="T33" fmla="*/ 94 h 2137"/>
                <a:gd name="T34" fmla="*/ 1669 w 2202"/>
                <a:gd name="T35" fmla="*/ 134 h 2137"/>
                <a:gd name="T36" fmla="*/ 1721 w 2202"/>
                <a:gd name="T37" fmla="*/ 164 h 2137"/>
                <a:gd name="T38" fmla="*/ 2132 w 2202"/>
                <a:gd name="T39" fmla="*/ 641 h 2137"/>
                <a:gd name="T40" fmla="*/ 2114 w 2202"/>
                <a:gd name="T41" fmla="*/ 1338 h 2137"/>
                <a:gd name="T42" fmla="*/ 2086 w 2202"/>
                <a:gd name="T43" fmla="*/ 1382 h 2137"/>
                <a:gd name="T44" fmla="*/ 2072 w 2202"/>
                <a:gd name="T45" fmla="*/ 1333 h 2137"/>
                <a:gd name="T46" fmla="*/ 1781 w 2202"/>
                <a:gd name="T47" fmla="*/ 867 h 2137"/>
                <a:gd name="T48" fmla="*/ 1449 w 2202"/>
                <a:gd name="T49" fmla="*/ 697 h 2137"/>
                <a:gd name="T50" fmla="*/ 1420 w 2202"/>
                <a:gd name="T51" fmla="*/ 691 h 2137"/>
                <a:gd name="T52" fmla="*/ 1375 w 2202"/>
                <a:gd name="T53" fmla="*/ 685 h 2137"/>
                <a:gd name="T54" fmla="*/ 1357 w 2202"/>
                <a:gd name="T55" fmla="*/ 683 h 2137"/>
                <a:gd name="T56" fmla="*/ 1338 w 2202"/>
                <a:gd name="T57" fmla="*/ 682 h 2137"/>
                <a:gd name="T58" fmla="*/ 1291 w 2202"/>
                <a:gd name="T59" fmla="*/ 678 h 2137"/>
                <a:gd name="T60" fmla="*/ 1292 w 2202"/>
                <a:gd name="T61" fmla="*/ 679 h 2137"/>
                <a:gd name="T62" fmla="*/ 1255 w 2202"/>
                <a:gd name="T63" fmla="*/ 680 h 2137"/>
                <a:gd name="T64" fmla="*/ 1109 w 2202"/>
                <a:gd name="T65" fmla="*/ 703 h 2137"/>
                <a:gd name="T66" fmla="*/ 733 w 2202"/>
                <a:gd name="T67" fmla="*/ 971 h 2137"/>
                <a:gd name="T68" fmla="*/ 662 w 2202"/>
                <a:gd name="T69" fmla="*/ 1103 h 2137"/>
                <a:gd name="T70" fmla="*/ 660 w 2202"/>
                <a:gd name="T71" fmla="*/ 1107 h 2137"/>
                <a:gd name="T72" fmla="*/ 650 w 2202"/>
                <a:gd name="T73" fmla="*/ 1142 h 2137"/>
                <a:gd name="T74" fmla="*/ 648 w 2202"/>
                <a:gd name="T75" fmla="*/ 1144 h 2137"/>
                <a:gd name="T76" fmla="*/ 640 w 2202"/>
                <a:gd name="T77" fmla="*/ 1174 h 2137"/>
                <a:gd name="T78" fmla="*/ 670 w 2202"/>
                <a:gd name="T79" fmla="*/ 1661 h 2137"/>
                <a:gd name="T80" fmla="*/ 943 w 2202"/>
                <a:gd name="T81" fmla="*/ 2028 h 2137"/>
                <a:gd name="T82" fmla="*/ 996 w 2202"/>
                <a:gd name="T83" fmla="*/ 2071 h 2137"/>
                <a:gd name="T84" fmla="*/ 1058 w 2202"/>
                <a:gd name="T85" fmla="*/ 2114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02" h="2137">
                  <a:moveTo>
                    <a:pt x="1060" y="2116"/>
                  </a:moveTo>
                  <a:cubicBezTo>
                    <a:pt x="1060" y="2116"/>
                    <a:pt x="1043" y="2121"/>
                    <a:pt x="1010" y="2128"/>
                  </a:cubicBezTo>
                  <a:cubicBezTo>
                    <a:pt x="1002" y="2129"/>
                    <a:pt x="992" y="2131"/>
                    <a:pt x="982" y="2132"/>
                  </a:cubicBezTo>
                  <a:cubicBezTo>
                    <a:pt x="971" y="2133"/>
                    <a:pt x="959" y="2135"/>
                    <a:pt x="947" y="2135"/>
                  </a:cubicBezTo>
                  <a:cubicBezTo>
                    <a:pt x="935" y="2136"/>
                    <a:pt x="921" y="2137"/>
                    <a:pt x="907" y="2137"/>
                  </a:cubicBezTo>
                  <a:cubicBezTo>
                    <a:pt x="892" y="2137"/>
                    <a:pt x="877" y="2137"/>
                    <a:pt x="861" y="2137"/>
                  </a:cubicBezTo>
                  <a:cubicBezTo>
                    <a:pt x="795" y="2134"/>
                    <a:pt x="715" y="2120"/>
                    <a:pt x="625" y="2087"/>
                  </a:cubicBezTo>
                  <a:cubicBezTo>
                    <a:pt x="536" y="2055"/>
                    <a:pt x="438" y="2000"/>
                    <a:pt x="344" y="1920"/>
                  </a:cubicBezTo>
                  <a:cubicBezTo>
                    <a:pt x="298" y="1879"/>
                    <a:pt x="253" y="1831"/>
                    <a:pt x="212" y="1777"/>
                  </a:cubicBezTo>
                  <a:cubicBezTo>
                    <a:pt x="170" y="1723"/>
                    <a:pt x="133" y="1662"/>
                    <a:pt x="101" y="1595"/>
                  </a:cubicBezTo>
                  <a:cubicBezTo>
                    <a:pt x="69" y="1528"/>
                    <a:pt x="43" y="1455"/>
                    <a:pt x="26" y="1377"/>
                  </a:cubicBezTo>
                  <a:cubicBezTo>
                    <a:pt x="9" y="1299"/>
                    <a:pt x="0" y="1217"/>
                    <a:pt x="0" y="1134"/>
                  </a:cubicBezTo>
                  <a:cubicBezTo>
                    <a:pt x="0" y="1123"/>
                    <a:pt x="0" y="1113"/>
                    <a:pt x="0" y="1102"/>
                  </a:cubicBezTo>
                  <a:cubicBezTo>
                    <a:pt x="1" y="1092"/>
                    <a:pt x="2" y="1081"/>
                    <a:pt x="2" y="1071"/>
                  </a:cubicBezTo>
                  <a:cubicBezTo>
                    <a:pt x="3" y="1060"/>
                    <a:pt x="4" y="1050"/>
                    <a:pt x="4" y="1039"/>
                  </a:cubicBezTo>
                  <a:cubicBezTo>
                    <a:pt x="5" y="1037"/>
                    <a:pt x="5" y="1037"/>
                    <a:pt x="5" y="1037"/>
                  </a:cubicBezTo>
                  <a:cubicBezTo>
                    <a:pt x="7" y="1020"/>
                    <a:pt x="5" y="1032"/>
                    <a:pt x="6" y="1027"/>
                  </a:cubicBezTo>
                  <a:cubicBezTo>
                    <a:pt x="6" y="1025"/>
                    <a:pt x="6" y="1025"/>
                    <a:pt x="6" y="1025"/>
                  </a:cubicBezTo>
                  <a:cubicBezTo>
                    <a:pt x="7" y="1019"/>
                    <a:pt x="7" y="1019"/>
                    <a:pt x="7" y="1019"/>
                  </a:cubicBezTo>
                  <a:cubicBezTo>
                    <a:pt x="8" y="1007"/>
                    <a:pt x="8" y="1007"/>
                    <a:pt x="8" y="1007"/>
                  </a:cubicBezTo>
                  <a:cubicBezTo>
                    <a:pt x="9" y="999"/>
                    <a:pt x="10" y="991"/>
                    <a:pt x="10" y="983"/>
                  </a:cubicBezTo>
                  <a:cubicBezTo>
                    <a:pt x="13" y="966"/>
                    <a:pt x="13" y="966"/>
                    <a:pt x="13" y="966"/>
                  </a:cubicBezTo>
                  <a:cubicBezTo>
                    <a:pt x="17" y="948"/>
                    <a:pt x="17" y="948"/>
                    <a:pt x="17" y="948"/>
                  </a:cubicBezTo>
                  <a:cubicBezTo>
                    <a:pt x="20" y="930"/>
                    <a:pt x="20" y="930"/>
                    <a:pt x="20" y="930"/>
                  </a:cubicBezTo>
                  <a:cubicBezTo>
                    <a:pt x="22" y="920"/>
                    <a:pt x="22" y="920"/>
                    <a:pt x="22" y="920"/>
                  </a:cubicBezTo>
                  <a:cubicBezTo>
                    <a:pt x="23" y="916"/>
                    <a:pt x="23" y="916"/>
                    <a:pt x="23" y="916"/>
                  </a:cubicBezTo>
                  <a:cubicBezTo>
                    <a:pt x="23" y="914"/>
                    <a:pt x="23" y="913"/>
                    <a:pt x="23" y="912"/>
                  </a:cubicBezTo>
                  <a:cubicBezTo>
                    <a:pt x="26" y="901"/>
                    <a:pt x="28" y="890"/>
                    <a:pt x="31" y="880"/>
                  </a:cubicBezTo>
                  <a:cubicBezTo>
                    <a:pt x="51" y="795"/>
                    <a:pt x="82" y="710"/>
                    <a:pt x="123" y="630"/>
                  </a:cubicBezTo>
                  <a:cubicBezTo>
                    <a:pt x="205" y="469"/>
                    <a:pt x="329" y="326"/>
                    <a:pt x="478" y="218"/>
                  </a:cubicBezTo>
                  <a:cubicBezTo>
                    <a:pt x="553" y="165"/>
                    <a:pt x="634" y="120"/>
                    <a:pt x="719" y="86"/>
                  </a:cubicBezTo>
                  <a:cubicBezTo>
                    <a:pt x="804" y="52"/>
                    <a:pt x="893" y="27"/>
                    <a:pt x="982" y="15"/>
                  </a:cubicBezTo>
                  <a:cubicBezTo>
                    <a:pt x="1072" y="2"/>
                    <a:pt x="1162" y="0"/>
                    <a:pt x="1249" y="8"/>
                  </a:cubicBezTo>
                  <a:cubicBezTo>
                    <a:pt x="1259" y="9"/>
                    <a:pt x="1270" y="10"/>
                    <a:pt x="1281" y="11"/>
                  </a:cubicBezTo>
                  <a:cubicBezTo>
                    <a:pt x="1292" y="13"/>
                    <a:pt x="1303" y="14"/>
                    <a:pt x="1313" y="16"/>
                  </a:cubicBezTo>
                  <a:cubicBezTo>
                    <a:pt x="1324" y="17"/>
                    <a:pt x="1335" y="19"/>
                    <a:pt x="1345" y="21"/>
                  </a:cubicBezTo>
                  <a:cubicBezTo>
                    <a:pt x="1356" y="23"/>
                    <a:pt x="1366" y="25"/>
                    <a:pt x="1377" y="27"/>
                  </a:cubicBezTo>
                  <a:cubicBezTo>
                    <a:pt x="1392" y="31"/>
                    <a:pt x="1392" y="31"/>
                    <a:pt x="1392" y="31"/>
                  </a:cubicBezTo>
                  <a:cubicBezTo>
                    <a:pt x="1400" y="32"/>
                    <a:pt x="1400" y="32"/>
                    <a:pt x="1400" y="32"/>
                  </a:cubicBezTo>
                  <a:cubicBezTo>
                    <a:pt x="1404" y="33"/>
                    <a:pt x="1404" y="33"/>
                    <a:pt x="1404" y="33"/>
                  </a:cubicBezTo>
                  <a:cubicBezTo>
                    <a:pt x="1408" y="34"/>
                    <a:pt x="1397" y="32"/>
                    <a:pt x="1414" y="35"/>
                  </a:cubicBezTo>
                  <a:cubicBezTo>
                    <a:pt x="1416" y="36"/>
                    <a:pt x="1416" y="36"/>
                    <a:pt x="1416" y="36"/>
                  </a:cubicBezTo>
                  <a:cubicBezTo>
                    <a:pt x="1423" y="38"/>
                    <a:pt x="1431" y="40"/>
                    <a:pt x="1438" y="42"/>
                  </a:cubicBezTo>
                  <a:cubicBezTo>
                    <a:pt x="1446" y="45"/>
                    <a:pt x="1454" y="47"/>
                    <a:pt x="1462" y="49"/>
                  </a:cubicBezTo>
                  <a:cubicBezTo>
                    <a:pt x="1473" y="53"/>
                    <a:pt x="1484" y="56"/>
                    <a:pt x="1496" y="60"/>
                  </a:cubicBezTo>
                  <a:cubicBezTo>
                    <a:pt x="1513" y="65"/>
                    <a:pt x="1513" y="65"/>
                    <a:pt x="1513" y="65"/>
                  </a:cubicBezTo>
                  <a:cubicBezTo>
                    <a:pt x="1521" y="68"/>
                    <a:pt x="1521" y="68"/>
                    <a:pt x="1521" y="68"/>
                  </a:cubicBezTo>
                  <a:cubicBezTo>
                    <a:pt x="1525" y="69"/>
                    <a:pt x="1525" y="69"/>
                    <a:pt x="1525" y="69"/>
                  </a:cubicBezTo>
                  <a:cubicBezTo>
                    <a:pt x="1529" y="71"/>
                    <a:pt x="1529" y="71"/>
                    <a:pt x="1529" y="71"/>
                  </a:cubicBezTo>
                  <a:cubicBezTo>
                    <a:pt x="1538" y="75"/>
                    <a:pt x="1548" y="78"/>
                    <a:pt x="1558" y="82"/>
                  </a:cubicBezTo>
                  <a:cubicBezTo>
                    <a:pt x="1567" y="86"/>
                    <a:pt x="1577" y="90"/>
                    <a:pt x="1586" y="94"/>
                  </a:cubicBezTo>
                  <a:cubicBezTo>
                    <a:pt x="1596" y="98"/>
                    <a:pt x="1605" y="102"/>
                    <a:pt x="1615" y="107"/>
                  </a:cubicBezTo>
                  <a:cubicBezTo>
                    <a:pt x="1624" y="111"/>
                    <a:pt x="1633" y="115"/>
                    <a:pt x="1642" y="120"/>
                  </a:cubicBezTo>
                  <a:cubicBezTo>
                    <a:pt x="1651" y="124"/>
                    <a:pt x="1660" y="129"/>
                    <a:pt x="1669" y="134"/>
                  </a:cubicBezTo>
                  <a:cubicBezTo>
                    <a:pt x="1682" y="141"/>
                    <a:pt x="1682" y="141"/>
                    <a:pt x="1682" y="141"/>
                  </a:cubicBezTo>
                  <a:cubicBezTo>
                    <a:pt x="1687" y="143"/>
                    <a:pt x="1691" y="146"/>
                    <a:pt x="1696" y="148"/>
                  </a:cubicBezTo>
                  <a:cubicBezTo>
                    <a:pt x="1704" y="154"/>
                    <a:pt x="1713" y="159"/>
                    <a:pt x="1721" y="164"/>
                  </a:cubicBezTo>
                  <a:cubicBezTo>
                    <a:pt x="1789" y="205"/>
                    <a:pt x="1850" y="253"/>
                    <a:pt x="1904" y="305"/>
                  </a:cubicBezTo>
                  <a:cubicBezTo>
                    <a:pt x="1957" y="357"/>
                    <a:pt x="2002" y="412"/>
                    <a:pt x="2040" y="469"/>
                  </a:cubicBezTo>
                  <a:cubicBezTo>
                    <a:pt x="2078" y="526"/>
                    <a:pt x="2109" y="584"/>
                    <a:pt x="2132" y="641"/>
                  </a:cubicBezTo>
                  <a:cubicBezTo>
                    <a:pt x="2179" y="755"/>
                    <a:pt x="2198" y="865"/>
                    <a:pt x="2200" y="961"/>
                  </a:cubicBezTo>
                  <a:cubicBezTo>
                    <a:pt x="2202" y="1057"/>
                    <a:pt x="2189" y="1137"/>
                    <a:pt x="2171" y="1200"/>
                  </a:cubicBezTo>
                  <a:cubicBezTo>
                    <a:pt x="2152" y="1263"/>
                    <a:pt x="2130" y="1308"/>
                    <a:pt x="2114" y="1338"/>
                  </a:cubicBezTo>
                  <a:cubicBezTo>
                    <a:pt x="2105" y="1353"/>
                    <a:pt x="2098" y="1364"/>
                    <a:pt x="2094" y="1371"/>
                  </a:cubicBezTo>
                  <a:cubicBezTo>
                    <a:pt x="2091" y="1375"/>
                    <a:pt x="2089" y="1378"/>
                    <a:pt x="2088" y="1380"/>
                  </a:cubicBezTo>
                  <a:cubicBezTo>
                    <a:pt x="2087" y="1382"/>
                    <a:pt x="2086" y="1382"/>
                    <a:pt x="2086" y="1382"/>
                  </a:cubicBezTo>
                  <a:cubicBezTo>
                    <a:pt x="2086" y="1382"/>
                    <a:pt x="2086" y="1381"/>
                    <a:pt x="2085" y="1379"/>
                  </a:cubicBezTo>
                  <a:cubicBezTo>
                    <a:pt x="2085" y="1377"/>
                    <a:pt x="2084" y="1374"/>
                    <a:pt x="2083" y="1370"/>
                  </a:cubicBezTo>
                  <a:cubicBezTo>
                    <a:pt x="2080" y="1361"/>
                    <a:pt x="2077" y="1349"/>
                    <a:pt x="2072" y="1333"/>
                  </a:cubicBezTo>
                  <a:cubicBezTo>
                    <a:pt x="2062" y="1302"/>
                    <a:pt x="2048" y="1257"/>
                    <a:pt x="2025" y="1205"/>
                  </a:cubicBezTo>
                  <a:cubicBezTo>
                    <a:pt x="2003" y="1153"/>
                    <a:pt x="1972" y="1094"/>
                    <a:pt x="1932" y="1035"/>
                  </a:cubicBezTo>
                  <a:cubicBezTo>
                    <a:pt x="1892" y="977"/>
                    <a:pt x="1841" y="918"/>
                    <a:pt x="1781" y="867"/>
                  </a:cubicBezTo>
                  <a:cubicBezTo>
                    <a:pt x="1721" y="816"/>
                    <a:pt x="1652" y="771"/>
                    <a:pt x="1578" y="739"/>
                  </a:cubicBezTo>
                  <a:cubicBezTo>
                    <a:pt x="1541" y="723"/>
                    <a:pt x="1503" y="711"/>
                    <a:pt x="1464" y="701"/>
                  </a:cubicBezTo>
                  <a:cubicBezTo>
                    <a:pt x="1459" y="700"/>
                    <a:pt x="1454" y="698"/>
                    <a:pt x="1449" y="697"/>
                  </a:cubicBezTo>
                  <a:cubicBezTo>
                    <a:pt x="1447" y="697"/>
                    <a:pt x="1444" y="696"/>
                    <a:pt x="1442" y="696"/>
                  </a:cubicBezTo>
                  <a:cubicBezTo>
                    <a:pt x="1434" y="694"/>
                    <a:pt x="1434" y="694"/>
                    <a:pt x="1434" y="694"/>
                  </a:cubicBezTo>
                  <a:cubicBezTo>
                    <a:pt x="1430" y="693"/>
                    <a:pt x="1425" y="692"/>
                    <a:pt x="1420" y="691"/>
                  </a:cubicBezTo>
                  <a:cubicBezTo>
                    <a:pt x="1415" y="690"/>
                    <a:pt x="1410" y="690"/>
                    <a:pt x="1405" y="689"/>
                  </a:cubicBezTo>
                  <a:cubicBezTo>
                    <a:pt x="1400" y="688"/>
                    <a:pt x="1395" y="687"/>
                    <a:pt x="1390" y="686"/>
                  </a:cubicBezTo>
                  <a:cubicBezTo>
                    <a:pt x="1385" y="686"/>
                    <a:pt x="1380" y="685"/>
                    <a:pt x="1375" y="685"/>
                  </a:cubicBezTo>
                  <a:cubicBezTo>
                    <a:pt x="1370" y="684"/>
                    <a:pt x="1365" y="683"/>
                    <a:pt x="1360" y="683"/>
                  </a:cubicBezTo>
                  <a:cubicBezTo>
                    <a:pt x="1358" y="683"/>
                    <a:pt x="1358" y="683"/>
                    <a:pt x="1358" y="683"/>
                  </a:cubicBezTo>
                  <a:cubicBezTo>
                    <a:pt x="1357" y="683"/>
                    <a:pt x="1357" y="683"/>
                    <a:pt x="1357" y="683"/>
                  </a:cubicBezTo>
                  <a:cubicBezTo>
                    <a:pt x="1354" y="683"/>
                    <a:pt x="1354" y="683"/>
                    <a:pt x="1354" y="683"/>
                  </a:cubicBezTo>
                  <a:cubicBezTo>
                    <a:pt x="1349" y="683"/>
                    <a:pt x="1349" y="683"/>
                    <a:pt x="1349" y="683"/>
                  </a:cubicBezTo>
                  <a:cubicBezTo>
                    <a:pt x="1345" y="683"/>
                    <a:pt x="1341" y="682"/>
                    <a:pt x="1338" y="682"/>
                  </a:cubicBezTo>
                  <a:cubicBezTo>
                    <a:pt x="1330" y="681"/>
                    <a:pt x="1323" y="681"/>
                    <a:pt x="1316" y="680"/>
                  </a:cubicBezTo>
                  <a:cubicBezTo>
                    <a:pt x="1308" y="679"/>
                    <a:pt x="1300" y="679"/>
                    <a:pt x="1292" y="678"/>
                  </a:cubicBezTo>
                  <a:cubicBezTo>
                    <a:pt x="1291" y="678"/>
                    <a:pt x="1291" y="678"/>
                    <a:pt x="1291" y="678"/>
                  </a:cubicBezTo>
                  <a:cubicBezTo>
                    <a:pt x="1307" y="681"/>
                    <a:pt x="1295" y="679"/>
                    <a:pt x="1298" y="679"/>
                  </a:cubicBezTo>
                  <a:cubicBezTo>
                    <a:pt x="1296" y="679"/>
                    <a:pt x="1296" y="679"/>
                    <a:pt x="1296" y="679"/>
                  </a:cubicBezTo>
                  <a:cubicBezTo>
                    <a:pt x="1292" y="679"/>
                    <a:pt x="1292" y="679"/>
                    <a:pt x="1292" y="679"/>
                  </a:cubicBezTo>
                  <a:cubicBezTo>
                    <a:pt x="1285" y="680"/>
                    <a:pt x="1285" y="680"/>
                    <a:pt x="1285" y="680"/>
                  </a:cubicBezTo>
                  <a:cubicBezTo>
                    <a:pt x="1280" y="680"/>
                    <a:pt x="1275" y="680"/>
                    <a:pt x="1270" y="680"/>
                  </a:cubicBezTo>
                  <a:cubicBezTo>
                    <a:pt x="1265" y="680"/>
                    <a:pt x="1260" y="680"/>
                    <a:pt x="1255" y="680"/>
                  </a:cubicBezTo>
                  <a:cubicBezTo>
                    <a:pt x="1250" y="681"/>
                    <a:pt x="1245" y="681"/>
                    <a:pt x="1240" y="681"/>
                  </a:cubicBezTo>
                  <a:cubicBezTo>
                    <a:pt x="1235" y="682"/>
                    <a:pt x="1230" y="682"/>
                    <a:pt x="1225" y="682"/>
                  </a:cubicBezTo>
                  <a:cubicBezTo>
                    <a:pt x="1185" y="686"/>
                    <a:pt x="1147" y="693"/>
                    <a:pt x="1109" y="703"/>
                  </a:cubicBezTo>
                  <a:cubicBezTo>
                    <a:pt x="1071" y="713"/>
                    <a:pt x="1034" y="728"/>
                    <a:pt x="999" y="744"/>
                  </a:cubicBezTo>
                  <a:cubicBezTo>
                    <a:pt x="963" y="761"/>
                    <a:pt x="929" y="781"/>
                    <a:pt x="897" y="804"/>
                  </a:cubicBezTo>
                  <a:cubicBezTo>
                    <a:pt x="833" y="850"/>
                    <a:pt x="777" y="907"/>
                    <a:pt x="733" y="971"/>
                  </a:cubicBezTo>
                  <a:cubicBezTo>
                    <a:pt x="711" y="1004"/>
                    <a:pt x="692" y="1038"/>
                    <a:pt x="675" y="1075"/>
                  </a:cubicBezTo>
                  <a:cubicBezTo>
                    <a:pt x="672" y="1083"/>
                    <a:pt x="668" y="1090"/>
                    <a:pt x="665" y="1098"/>
                  </a:cubicBezTo>
                  <a:cubicBezTo>
                    <a:pt x="662" y="1103"/>
                    <a:pt x="662" y="1103"/>
                    <a:pt x="662" y="1103"/>
                  </a:cubicBezTo>
                  <a:cubicBezTo>
                    <a:pt x="661" y="1106"/>
                    <a:pt x="661" y="1106"/>
                    <a:pt x="661" y="1106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8"/>
                    <a:pt x="660" y="1108"/>
                    <a:pt x="660" y="1108"/>
                  </a:cubicBezTo>
                  <a:cubicBezTo>
                    <a:pt x="658" y="1116"/>
                    <a:pt x="655" y="1123"/>
                    <a:pt x="653" y="1131"/>
                  </a:cubicBezTo>
                  <a:cubicBezTo>
                    <a:pt x="650" y="1142"/>
                    <a:pt x="650" y="1142"/>
                    <a:pt x="650" y="1142"/>
                  </a:cubicBezTo>
                  <a:cubicBezTo>
                    <a:pt x="648" y="1148"/>
                    <a:pt x="648" y="1148"/>
                    <a:pt x="648" y="1148"/>
                  </a:cubicBezTo>
                  <a:cubicBezTo>
                    <a:pt x="647" y="1151"/>
                    <a:pt x="647" y="1151"/>
                    <a:pt x="647" y="1151"/>
                  </a:cubicBezTo>
                  <a:cubicBezTo>
                    <a:pt x="648" y="1147"/>
                    <a:pt x="646" y="1160"/>
                    <a:pt x="648" y="1144"/>
                  </a:cubicBezTo>
                  <a:cubicBezTo>
                    <a:pt x="648" y="1145"/>
                    <a:pt x="648" y="1145"/>
                    <a:pt x="648" y="1145"/>
                  </a:cubicBezTo>
                  <a:cubicBezTo>
                    <a:pt x="647" y="1150"/>
                    <a:pt x="645" y="1154"/>
                    <a:pt x="644" y="1159"/>
                  </a:cubicBezTo>
                  <a:cubicBezTo>
                    <a:pt x="642" y="1164"/>
                    <a:pt x="641" y="1169"/>
                    <a:pt x="640" y="1174"/>
                  </a:cubicBezTo>
                  <a:cubicBezTo>
                    <a:pt x="638" y="1179"/>
                    <a:pt x="637" y="1184"/>
                    <a:pt x="636" y="1188"/>
                  </a:cubicBezTo>
                  <a:cubicBezTo>
                    <a:pt x="616" y="1266"/>
                    <a:pt x="609" y="1347"/>
                    <a:pt x="615" y="1428"/>
                  </a:cubicBezTo>
                  <a:cubicBezTo>
                    <a:pt x="621" y="1508"/>
                    <a:pt x="641" y="1588"/>
                    <a:pt x="670" y="1661"/>
                  </a:cubicBezTo>
                  <a:cubicBezTo>
                    <a:pt x="700" y="1734"/>
                    <a:pt x="739" y="1802"/>
                    <a:pt x="782" y="1859"/>
                  </a:cubicBezTo>
                  <a:cubicBezTo>
                    <a:pt x="824" y="1916"/>
                    <a:pt x="870" y="1964"/>
                    <a:pt x="912" y="2002"/>
                  </a:cubicBezTo>
                  <a:cubicBezTo>
                    <a:pt x="923" y="2011"/>
                    <a:pt x="933" y="2020"/>
                    <a:pt x="943" y="2028"/>
                  </a:cubicBezTo>
                  <a:cubicBezTo>
                    <a:pt x="953" y="2037"/>
                    <a:pt x="962" y="2044"/>
                    <a:pt x="971" y="2051"/>
                  </a:cubicBezTo>
                  <a:cubicBezTo>
                    <a:pt x="976" y="2055"/>
                    <a:pt x="980" y="2059"/>
                    <a:pt x="984" y="2062"/>
                  </a:cubicBezTo>
                  <a:cubicBezTo>
                    <a:pt x="989" y="2065"/>
                    <a:pt x="993" y="2068"/>
                    <a:pt x="996" y="2071"/>
                  </a:cubicBezTo>
                  <a:cubicBezTo>
                    <a:pt x="1004" y="2077"/>
                    <a:pt x="1012" y="2082"/>
                    <a:pt x="1018" y="2087"/>
                  </a:cubicBezTo>
                  <a:cubicBezTo>
                    <a:pt x="1032" y="2096"/>
                    <a:pt x="1043" y="2104"/>
                    <a:pt x="1050" y="2109"/>
                  </a:cubicBezTo>
                  <a:cubicBezTo>
                    <a:pt x="1053" y="2111"/>
                    <a:pt x="1056" y="2113"/>
                    <a:pt x="1058" y="2114"/>
                  </a:cubicBezTo>
                  <a:cubicBezTo>
                    <a:pt x="1060" y="2116"/>
                    <a:pt x="1060" y="2116"/>
                    <a:pt x="1060" y="211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E9BE5B4-729B-4258-A0C6-94469CC57706}"/>
                </a:ext>
              </a:extLst>
            </p:cNvPr>
            <p:cNvSpPr/>
            <p:nvPr/>
          </p:nvSpPr>
          <p:spPr>
            <a:xfrm>
              <a:off x="6598468" y="1499105"/>
              <a:ext cx="661012" cy="66101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7868" y="274639"/>
            <a:ext cx="10381516" cy="711081"/>
          </a:xfrm>
        </p:spPr>
        <p:txBody>
          <a:bodyPr>
            <a:noAutofit/>
          </a:bodyPr>
          <a:lstStyle>
            <a:lvl1pPr>
              <a:defRPr sz="36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58A6222-F59B-4E0D-B1BB-3683C6826A1E}"/>
              </a:ext>
            </a:extLst>
          </p:cNvPr>
          <p:cNvSpPr/>
          <p:nvPr userDrawn="1"/>
        </p:nvSpPr>
        <p:spPr>
          <a:xfrm>
            <a:off x="-1" y="5610579"/>
            <a:ext cx="1022465" cy="1247421"/>
          </a:xfrm>
          <a:custGeom>
            <a:avLst/>
            <a:gdLst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  <a:gd name="connsiteX4" fmla="*/ 0 w 1022465"/>
              <a:gd name="connsiteY4" fmla="*/ 0 h 737567"/>
              <a:gd name="connsiteX0" fmla="*/ 10820 w 1033285"/>
              <a:gd name="connsiteY0" fmla="*/ 0 h 737567"/>
              <a:gd name="connsiteX1" fmla="*/ 1033285 w 1033285"/>
              <a:gd name="connsiteY1" fmla="*/ 0 h 737567"/>
              <a:gd name="connsiteX2" fmla="*/ 1033285 w 1033285"/>
              <a:gd name="connsiteY2" fmla="*/ 737567 h 737567"/>
              <a:gd name="connsiteX3" fmla="*/ 10820 w 1033285"/>
              <a:gd name="connsiteY3" fmla="*/ 737567 h 737567"/>
              <a:gd name="connsiteX4" fmla="*/ 0 w 1033285"/>
              <a:gd name="connsiteY4" fmla="*/ 345655 h 737567"/>
              <a:gd name="connsiteX5" fmla="*/ 10820 w 1033285"/>
              <a:gd name="connsiteY5" fmla="*/ 0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5" fmla="*/ 91440 w 1033285"/>
              <a:gd name="connsiteY5" fmla="*/ 437095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2465" h="737567">
                <a:moveTo>
                  <a:pt x="0" y="0"/>
                </a:moveTo>
                <a:lnTo>
                  <a:pt x="1022465" y="0"/>
                </a:lnTo>
                <a:lnTo>
                  <a:pt x="1022465" y="737567"/>
                </a:lnTo>
                <a:lnTo>
                  <a:pt x="0" y="737567"/>
                </a:lnTo>
              </a:path>
            </a:pathLst>
          </a:cu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3DCC2190-2523-4D93-BEA1-7F4291A08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97868" y="6400798"/>
            <a:ext cx="3859795" cy="365125"/>
          </a:xfrm>
        </p:spPr>
        <p:txBody>
          <a:bodyPr/>
          <a:lstStyle>
            <a:lvl1pPr algn="l">
              <a:defRPr sz="1400" b="1">
                <a:solidFill>
                  <a:schemeClr val="accent4"/>
                </a:solidFill>
                <a:latin typeface="+mn-lt"/>
                <a:ea typeface="Segoe UI Black" panose="020B0A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8863E583-229D-4184-95B0-BA45F3BF9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>
            <a:lvl1pPr algn="l">
              <a:defRPr sz="4000" b="1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B5D7EC87-F658-4487-9D6D-0430530BF6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55255" y="4878464"/>
            <a:ext cx="2016224" cy="2016224"/>
          </a:xfrm>
          <a:custGeom>
            <a:avLst/>
            <a:gdLst>
              <a:gd name="connsiteX0" fmla="*/ 0 w 2016224"/>
              <a:gd name="connsiteY0" fmla="*/ 0 h 2016224"/>
              <a:gd name="connsiteX1" fmla="*/ 2016224 w 2016224"/>
              <a:gd name="connsiteY1" fmla="*/ 0 h 2016224"/>
              <a:gd name="connsiteX2" fmla="*/ 2016224 w 2016224"/>
              <a:gd name="connsiteY2" fmla="*/ 2016224 h 2016224"/>
              <a:gd name="connsiteX3" fmla="*/ 0 w 2016224"/>
              <a:gd name="connsiteY3" fmla="*/ 2016224 h 2016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6224" h="2016224">
                <a:moveTo>
                  <a:pt x="0" y="0"/>
                </a:moveTo>
                <a:lnTo>
                  <a:pt x="2016224" y="0"/>
                </a:lnTo>
                <a:lnTo>
                  <a:pt x="2016224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2"/>
          </a:solidFill>
          <a:effectLst>
            <a:outerShdw blurRad="571500" dist="444500" dir="9600000" algn="tr" rotWithShape="0">
              <a:prstClr val="black">
                <a:alpha val="1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0A65DB91-05D5-4FBE-8071-9C30920DDFC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74100" y="1435353"/>
            <a:ext cx="2016224" cy="2016224"/>
          </a:xfrm>
          <a:custGeom>
            <a:avLst/>
            <a:gdLst>
              <a:gd name="connsiteX0" fmla="*/ 0 w 2016224"/>
              <a:gd name="connsiteY0" fmla="*/ 0 h 2016224"/>
              <a:gd name="connsiteX1" fmla="*/ 2016224 w 2016224"/>
              <a:gd name="connsiteY1" fmla="*/ 0 h 2016224"/>
              <a:gd name="connsiteX2" fmla="*/ 2016224 w 2016224"/>
              <a:gd name="connsiteY2" fmla="*/ 2016224 h 2016224"/>
              <a:gd name="connsiteX3" fmla="*/ 0 w 2016224"/>
              <a:gd name="connsiteY3" fmla="*/ 2016224 h 2016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6224" h="2016224">
                <a:moveTo>
                  <a:pt x="0" y="0"/>
                </a:moveTo>
                <a:lnTo>
                  <a:pt x="2016224" y="0"/>
                </a:lnTo>
                <a:lnTo>
                  <a:pt x="2016224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2"/>
          </a:solidFill>
          <a:effectLst>
            <a:outerShdw blurRad="571500" dist="444500" dir="9600000" algn="tr" rotWithShape="0">
              <a:prstClr val="black">
                <a:alpha val="1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2092186-D053-4256-BEB7-0663A9825FF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72233" y="3444775"/>
            <a:ext cx="2016224" cy="2016224"/>
          </a:xfrm>
          <a:custGeom>
            <a:avLst/>
            <a:gdLst>
              <a:gd name="connsiteX0" fmla="*/ 0 w 2016224"/>
              <a:gd name="connsiteY0" fmla="*/ 0 h 2016224"/>
              <a:gd name="connsiteX1" fmla="*/ 2016224 w 2016224"/>
              <a:gd name="connsiteY1" fmla="*/ 0 h 2016224"/>
              <a:gd name="connsiteX2" fmla="*/ 2016224 w 2016224"/>
              <a:gd name="connsiteY2" fmla="*/ 2016224 h 2016224"/>
              <a:gd name="connsiteX3" fmla="*/ 0 w 2016224"/>
              <a:gd name="connsiteY3" fmla="*/ 2016224 h 2016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6224" h="2016224">
                <a:moveTo>
                  <a:pt x="0" y="0"/>
                </a:moveTo>
                <a:lnTo>
                  <a:pt x="2016224" y="0"/>
                </a:lnTo>
                <a:lnTo>
                  <a:pt x="2016224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2"/>
          </a:solidFill>
          <a:effectLst>
            <a:outerShdw blurRad="571500" dist="444500" dir="9600000" algn="tr" rotWithShape="0">
              <a:prstClr val="black">
                <a:alpha val="1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4574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0B01564-7A7A-4A48-8493-0E0049385470}"/>
              </a:ext>
            </a:extLst>
          </p:cNvPr>
          <p:cNvSpPr/>
          <p:nvPr userDrawn="1"/>
        </p:nvSpPr>
        <p:spPr>
          <a:xfrm rot="5400000">
            <a:off x="447125" y="-447125"/>
            <a:ext cx="1847237" cy="2741491"/>
          </a:xfrm>
          <a:custGeom>
            <a:avLst/>
            <a:gdLst>
              <a:gd name="connsiteX0" fmla="*/ 0 w 1847237"/>
              <a:gd name="connsiteY0" fmla="*/ 2741491 h 2741491"/>
              <a:gd name="connsiteX1" fmla="*/ 1 w 1847237"/>
              <a:gd name="connsiteY1" fmla="*/ 1255 h 2741491"/>
              <a:gd name="connsiteX2" fmla="*/ 28154 w 1847237"/>
              <a:gd name="connsiteY2" fmla="*/ 0 h 2741491"/>
              <a:gd name="connsiteX3" fmla="*/ 666044 w 1847237"/>
              <a:gd name="connsiteY3" fmla="*/ 912689 h 2741491"/>
              <a:gd name="connsiteX4" fmla="*/ 1636888 w 1847237"/>
              <a:gd name="connsiteY4" fmla="*/ 1352956 h 2741491"/>
              <a:gd name="connsiteX5" fmla="*/ 1821652 w 1847237"/>
              <a:gd name="connsiteY5" fmla="*/ 2731596 h 2741491"/>
              <a:gd name="connsiteX6" fmla="*/ 1819662 w 1847237"/>
              <a:gd name="connsiteY6" fmla="*/ 2741491 h 2741491"/>
              <a:gd name="connsiteX7" fmla="*/ 0 w 1847237"/>
              <a:gd name="connsiteY7" fmla="*/ 2741491 h 2741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7237" h="2741491">
                <a:moveTo>
                  <a:pt x="0" y="2741491"/>
                </a:moveTo>
                <a:lnTo>
                  <a:pt x="1" y="1255"/>
                </a:lnTo>
                <a:lnTo>
                  <a:pt x="28154" y="0"/>
                </a:lnTo>
                <a:cubicBezTo>
                  <a:pt x="518124" y="34452"/>
                  <a:pt x="354992" y="850922"/>
                  <a:pt x="666044" y="912689"/>
                </a:cubicBezTo>
                <a:cubicBezTo>
                  <a:pt x="897354" y="1017146"/>
                  <a:pt x="1400457" y="999536"/>
                  <a:pt x="1636888" y="1352956"/>
                </a:cubicBezTo>
                <a:cubicBezTo>
                  <a:pt x="1814211" y="1618021"/>
                  <a:pt x="1891616" y="2299566"/>
                  <a:pt x="1821652" y="2731596"/>
                </a:cubicBezTo>
                <a:lnTo>
                  <a:pt x="1819662" y="2741491"/>
                </a:lnTo>
                <a:lnTo>
                  <a:pt x="0" y="2741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733C37-77C4-4975-8A16-B8B95F2A80EA}"/>
              </a:ext>
            </a:extLst>
          </p:cNvPr>
          <p:cNvGrpSpPr/>
          <p:nvPr userDrawn="1"/>
        </p:nvGrpSpPr>
        <p:grpSpPr>
          <a:xfrm>
            <a:off x="359708" y="430463"/>
            <a:ext cx="425974" cy="418958"/>
            <a:chOff x="6078537" y="908720"/>
            <a:chExt cx="1272355" cy="1251397"/>
          </a:xfrm>
          <a:solidFill>
            <a:schemeClr val="bg1"/>
          </a:solidFill>
        </p:grpSpPr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F98A06C-4E5D-4066-8257-C303FF03E1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37" y="908720"/>
              <a:ext cx="1272355" cy="1231106"/>
            </a:xfrm>
            <a:custGeom>
              <a:avLst/>
              <a:gdLst>
                <a:gd name="T0" fmla="*/ 982 w 2202"/>
                <a:gd name="T1" fmla="*/ 2132 h 2137"/>
                <a:gd name="T2" fmla="*/ 861 w 2202"/>
                <a:gd name="T3" fmla="*/ 2137 h 2137"/>
                <a:gd name="T4" fmla="*/ 212 w 2202"/>
                <a:gd name="T5" fmla="*/ 1777 h 2137"/>
                <a:gd name="T6" fmla="*/ 0 w 2202"/>
                <a:gd name="T7" fmla="*/ 1134 h 2137"/>
                <a:gd name="T8" fmla="*/ 4 w 2202"/>
                <a:gd name="T9" fmla="*/ 1039 h 2137"/>
                <a:gd name="T10" fmla="*/ 6 w 2202"/>
                <a:gd name="T11" fmla="*/ 1025 h 2137"/>
                <a:gd name="T12" fmla="*/ 10 w 2202"/>
                <a:gd name="T13" fmla="*/ 983 h 2137"/>
                <a:gd name="T14" fmla="*/ 20 w 2202"/>
                <a:gd name="T15" fmla="*/ 930 h 2137"/>
                <a:gd name="T16" fmla="*/ 23 w 2202"/>
                <a:gd name="T17" fmla="*/ 912 h 2137"/>
                <a:gd name="T18" fmla="*/ 478 w 2202"/>
                <a:gd name="T19" fmla="*/ 218 h 2137"/>
                <a:gd name="T20" fmla="*/ 1249 w 2202"/>
                <a:gd name="T21" fmla="*/ 8 h 2137"/>
                <a:gd name="T22" fmla="*/ 1345 w 2202"/>
                <a:gd name="T23" fmla="*/ 21 h 2137"/>
                <a:gd name="T24" fmla="*/ 1400 w 2202"/>
                <a:gd name="T25" fmla="*/ 32 h 2137"/>
                <a:gd name="T26" fmla="*/ 1416 w 2202"/>
                <a:gd name="T27" fmla="*/ 36 h 2137"/>
                <a:gd name="T28" fmla="*/ 1496 w 2202"/>
                <a:gd name="T29" fmla="*/ 60 h 2137"/>
                <a:gd name="T30" fmla="*/ 1525 w 2202"/>
                <a:gd name="T31" fmla="*/ 69 h 2137"/>
                <a:gd name="T32" fmla="*/ 1586 w 2202"/>
                <a:gd name="T33" fmla="*/ 94 h 2137"/>
                <a:gd name="T34" fmla="*/ 1669 w 2202"/>
                <a:gd name="T35" fmla="*/ 134 h 2137"/>
                <a:gd name="T36" fmla="*/ 1721 w 2202"/>
                <a:gd name="T37" fmla="*/ 164 h 2137"/>
                <a:gd name="T38" fmla="*/ 2132 w 2202"/>
                <a:gd name="T39" fmla="*/ 641 h 2137"/>
                <a:gd name="T40" fmla="*/ 2114 w 2202"/>
                <a:gd name="T41" fmla="*/ 1338 h 2137"/>
                <a:gd name="T42" fmla="*/ 2086 w 2202"/>
                <a:gd name="T43" fmla="*/ 1382 h 2137"/>
                <a:gd name="T44" fmla="*/ 2072 w 2202"/>
                <a:gd name="T45" fmla="*/ 1333 h 2137"/>
                <a:gd name="T46" fmla="*/ 1781 w 2202"/>
                <a:gd name="T47" fmla="*/ 867 h 2137"/>
                <a:gd name="T48" fmla="*/ 1449 w 2202"/>
                <a:gd name="T49" fmla="*/ 697 h 2137"/>
                <a:gd name="T50" fmla="*/ 1420 w 2202"/>
                <a:gd name="T51" fmla="*/ 691 h 2137"/>
                <a:gd name="T52" fmla="*/ 1375 w 2202"/>
                <a:gd name="T53" fmla="*/ 685 h 2137"/>
                <a:gd name="T54" fmla="*/ 1357 w 2202"/>
                <a:gd name="T55" fmla="*/ 683 h 2137"/>
                <a:gd name="T56" fmla="*/ 1338 w 2202"/>
                <a:gd name="T57" fmla="*/ 682 h 2137"/>
                <a:gd name="T58" fmla="*/ 1291 w 2202"/>
                <a:gd name="T59" fmla="*/ 678 h 2137"/>
                <a:gd name="T60" fmla="*/ 1292 w 2202"/>
                <a:gd name="T61" fmla="*/ 679 h 2137"/>
                <a:gd name="T62" fmla="*/ 1255 w 2202"/>
                <a:gd name="T63" fmla="*/ 680 h 2137"/>
                <a:gd name="T64" fmla="*/ 1109 w 2202"/>
                <a:gd name="T65" fmla="*/ 703 h 2137"/>
                <a:gd name="T66" fmla="*/ 733 w 2202"/>
                <a:gd name="T67" fmla="*/ 971 h 2137"/>
                <a:gd name="T68" fmla="*/ 662 w 2202"/>
                <a:gd name="T69" fmla="*/ 1103 h 2137"/>
                <a:gd name="T70" fmla="*/ 660 w 2202"/>
                <a:gd name="T71" fmla="*/ 1107 h 2137"/>
                <a:gd name="T72" fmla="*/ 650 w 2202"/>
                <a:gd name="T73" fmla="*/ 1142 h 2137"/>
                <a:gd name="T74" fmla="*/ 648 w 2202"/>
                <a:gd name="T75" fmla="*/ 1144 h 2137"/>
                <a:gd name="T76" fmla="*/ 640 w 2202"/>
                <a:gd name="T77" fmla="*/ 1174 h 2137"/>
                <a:gd name="T78" fmla="*/ 670 w 2202"/>
                <a:gd name="T79" fmla="*/ 1661 h 2137"/>
                <a:gd name="T80" fmla="*/ 943 w 2202"/>
                <a:gd name="T81" fmla="*/ 2028 h 2137"/>
                <a:gd name="T82" fmla="*/ 996 w 2202"/>
                <a:gd name="T83" fmla="*/ 2071 h 2137"/>
                <a:gd name="T84" fmla="*/ 1058 w 2202"/>
                <a:gd name="T85" fmla="*/ 2114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02" h="2137">
                  <a:moveTo>
                    <a:pt x="1060" y="2116"/>
                  </a:moveTo>
                  <a:cubicBezTo>
                    <a:pt x="1060" y="2116"/>
                    <a:pt x="1043" y="2121"/>
                    <a:pt x="1010" y="2128"/>
                  </a:cubicBezTo>
                  <a:cubicBezTo>
                    <a:pt x="1002" y="2129"/>
                    <a:pt x="992" y="2131"/>
                    <a:pt x="982" y="2132"/>
                  </a:cubicBezTo>
                  <a:cubicBezTo>
                    <a:pt x="971" y="2133"/>
                    <a:pt x="959" y="2135"/>
                    <a:pt x="947" y="2135"/>
                  </a:cubicBezTo>
                  <a:cubicBezTo>
                    <a:pt x="935" y="2136"/>
                    <a:pt x="921" y="2137"/>
                    <a:pt x="907" y="2137"/>
                  </a:cubicBezTo>
                  <a:cubicBezTo>
                    <a:pt x="892" y="2137"/>
                    <a:pt x="877" y="2137"/>
                    <a:pt x="861" y="2137"/>
                  </a:cubicBezTo>
                  <a:cubicBezTo>
                    <a:pt x="795" y="2134"/>
                    <a:pt x="715" y="2120"/>
                    <a:pt x="625" y="2087"/>
                  </a:cubicBezTo>
                  <a:cubicBezTo>
                    <a:pt x="536" y="2055"/>
                    <a:pt x="438" y="2000"/>
                    <a:pt x="344" y="1920"/>
                  </a:cubicBezTo>
                  <a:cubicBezTo>
                    <a:pt x="298" y="1879"/>
                    <a:pt x="253" y="1831"/>
                    <a:pt x="212" y="1777"/>
                  </a:cubicBezTo>
                  <a:cubicBezTo>
                    <a:pt x="170" y="1723"/>
                    <a:pt x="133" y="1662"/>
                    <a:pt x="101" y="1595"/>
                  </a:cubicBezTo>
                  <a:cubicBezTo>
                    <a:pt x="69" y="1528"/>
                    <a:pt x="43" y="1455"/>
                    <a:pt x="26" y="1377"/>
                  </a:cubicBezTo>
                  <a:cubicBezTo>
                    <a:pt x="9" y="1299"/>
                    <a:pt x="0" y="1217"/>
                    <a:pt x="0" y="1134"/>
                  </a:cubicBezTo>
                  <a:cubicBezTo>
                    <a:pt x="0" y="1123"/>
                    <a:pt x="0" y="1113"/>
                    <a:pt x="0" y="1102"/>
                  </a:cubicBezTo>
                  <a:cubicBezTo>
                    <a:pt x="1" y="1092"/>
                    <a:pt x="2" y="1081"/>
                    <a:pt x="2" y="1071"/>
                  </a:cubicBezTo>
                  <a:cubicBezTo>
                    <a:pt x="3" y="1060"/>
                    <a:pt x="4" y="1050"/>
                    <a:pt x="4" y="1039"/>
                  </a:cubicBezTo>
                  <a:cubicBezTo>
                    <a:pt x="5" y="1037"/>
                    <a:pt x="5" y="1037"/>
                    <a:pt x="5" y="1037"/>
                  </a:cubicBezTo>
                  <a:cubicBezTo>
                    <a:pt x="7" y="1020"/>
                    <a:pt x="5" y="1032"/>
                    <a:pt x="6" y="1027"/>
                  </a:cubicBezTo>
                  <a:cubicBezTo>
                    <a:pt x="6" y="1025"/>
                    <a:pt x="6" y="1025"/>
                    <a:pt x="6" y="1025"/>
                  </a:cubicBezTo>
                  <a:cubicBezTo>
                    <a:pt x="7" y="1019"/>
                    <a:pt x="7" y="1019"/>
                    <a:pt x="7" y="1019"/>
                  </a:cubicBezTo>
                  <a:cubicBezTo>
                    <a:pt x="8" y="1007"/>
                    <a:pt x="8" y="1007"/>
                    <a:pt x="8" y="1007"/>
                  </a:cubicBezTo>
                  <a:cubicBezTo>
                    <a:pt x="9" y="999"/>
                    <a:pt x="10" y="991"/>
                    <a:pt x="10" y="983"/>
                  </a:cubicBezTo>
                  <a:cubicBezTo>
                    <a:pt x="13" y="966"/>
                    <a:pt x="13" y="966"/>
                    <a:pt x="13" y="966"/>
                  </a:cubicBezTo>
                  <a:cubicBezTo>
                    <a:pt x="17" y="948"/>
                    <a:pt x="17" y="948"/>
                    <a:pt x="17" y="948"/>
                  </a:cubicBezTo>
                  <a:cubicBezTo>
                    <a:pt x="20" y="930"/>
                    <a:pt x="20" y="930"/>
                    <a:pt x="20" y="930"/>
                  </a:cubicBezTo>
                  <a:cubicBezTo>
                    <a:pt x="22" y="920"/>
                    <a:pt x="22" y="920"/>
                    <a:pt x="22" y="920"/>
                  </a:cubicBezTo>
                  <a:cubicBezTo>
                    <a:pt x="23" y="916"/>
                    <a:pt x="23" y="916"/>
                    <a:pt x="23" y="916"/>
                  </a:cubicBezTo>
                  <a:cubicBezTo>
                    <a:pt x="23" y="914"/>
                    <a:pt x="23" y="913"/>
                    <a:pt x="23" y="912"/>
                  </a:cubicBezTo>
                  <a:cubicBezTo>
                    <a:pt x="26" y="901"/>
                    <a:pt x="28" y="890"/>
                    <a:pt x="31" y="880"/>
                  </a:cubicBezTo>
                  <a:cubicBezTo>
                    <a:pt x="51" y="795"/>
                    <a:pt x="82" y="710"/>
                    <a:pt x="123" y="630"/>
                  </a:cubicBezTo>
                  <a:cubicBezTo>
                    <a:pt x="205" y="469"/>
                    <a:pt x="329" y="326"/>
                    <a:pt x="478" y="218"/>
                  </a:cubicBezTo>
                  <a:cubicBezTo>
                    <a:pt x="553" y="165"/>
                    <a:pt x="634" y="120"/>
                    <a:pt x="719" y="86"/>
                  </a:cubicBezTo>
                  <a:cubicBezTo>
                    <a:pt x="804" y="52"/>
                    <a:pt x="893" y="27"/>
                    <a:pt x="982" y="15"/>
                  </a:cubicBezTo>
                  <a:cubicBezTo>
                    <a:pt x="1072" y="2"/>
                    <a:pt x="1162" y="0"/>
                    <a:pt x="1249" y="8"/>
                  </a:cubicBezTo>
                  <a:cubicBezTo>
                    <a:pt x="1259" y="9"/>
                    <a:pt x="1270" y="10"/>
                    <a:pt x="1281" y="11"/>
                  </a:cubicBezTo>
                  <a:cubicBezTo>
                    <a:pt x="1292" y="13"/>
                    <a:pt x="1303" y="14"/>
                    <a:pt x="1313" y="16"/>
                  </a:cubicBezTo>
                  <a:cubicBezTo>
                    <a:pt x="1324" y="17"/>
                    <a:pt x="1335" y="19"/>
                    <a:pt x="1345" y="21"/>
                  </a:cubicBezTo>
                  <a:cubicBezTo>
                    <a:pt x="1356" y="23"/>
                    <a:pt x="1366" y="25"/>
                    <a:pt x="1377" y="27"/>
                  </a:cubicBezTo>
                  <a:cubicBezTo>
                    <a:pt x="1392" y="31"/>
                    <a:pt x="1392" y="31"/>
                    <a:pt x="1392" y="31"/>
                  </a:cubicBezTo>
                  <a:cubicBezTo>
                    <a:pt x="1400" y="32"/>
                    <a:pt x="1400" y="32"/>
                    <a:pt x="1400" y="32"/>
                  </a:cubicBezTo>
                  <a:cubicBezTo>
                    <a:pt x="1404" y="33"/>
                    <a:pt x="1404" y="33"/>
                    <a:pt x="1404" y="33"/>
                  </a:cubicBezTo>
                  <a:cubicBezTo>
                    <a:pt x="1408" y="34"/>
                    <a:pt x="1397" y="32"/>
                    <a:pt x="1414" y="35"/>
                  </a:cubicBezTo>
                  <a:cubicBezTo>
                    <a:pt x="1416" y="36"/>
                    <a:pt x="1416" y="36"/>
                    <a:pt x="1416" y="36"/>
                  </a:cubicBezTo>
                  <a:cubicBezTo>
                    <a:pt x="1423" y="38"/>
                    <a:pt x="1431" y="40"/>
                    <a:pt x="1438" y="42"/>
                  </a:cubicBezTo>
                  <a:cubicBezTo>
                    <a:pt x="1446" y="45"/>
                    <a:pt x="1454" y="47"/>
                    <a:pt x="1462" y="49"/>
                  </a:cubicBezTo>
                  <a:cubicBezTo>
                    <a:pt x="1473" y="53"/>
                    <a:pt x="1484" y="56"/>
                    <a:pt x="1496" y="60"/>
                  </a:cubicBezTo>
                  <a:cubicBezTo>
                    <a:pt x="1513" y="65"/>
                    <a:pt x="1513" y="65"/>
                    <a:pt x="1513" y="65"/>
                  </a:cubicBezTo>
                  <a:cubicBezTo>
                    <a:pt x="1521" y="68"/>
                    <a:pt x="1521" y="68"/>
                    <a:pt x="1521" y="68"/>
                  </a:cubicBezTo>
                  <a:cubicBezTo>
                    <a:pt x="1525" y="69"/>
                    <a:pt x="1525" y="69"/>
                    <a:pt x="1525" y="69"/>
                  </a:cubicBezTo>
                  <a:cubicBezTo>
                    <a:pt x="1529" y="71"/>
                    <a:pt x="1529" y="71"/>
                    <a:pt x="1529" y="71"/>
                  </a:cubicBezTo>
                  <a:cubicBezTo>
                    <a:pt x="1538" y="75"/>
                    <a:pt x="1548" y="78"/>
                    <a:pt x="1558" y="82"/>
                  </a:cubicBezTo>
                  <a:cubicBezTo>
                    <a:pt x="1567" y="86"/>
                    <a:pt x="1577" y="90"/>
                    <a:pt x="1586" y="94"/>
                  </a:cubicBezTo>
                  <a:cubicBezTo>
                    <a:pt x="1596" y="98"/>
                    <a:pt x="1605" y="102"/>
                    <a:pt x="1615" y="107"/>
                  </a:cubicBezTo>
                  <a:cubicBezTo>
                    <a:pt x="1624" y="111"/>
                    <a:pt x="1633" y="115"/>
                    <a:pt x="1642" y="120"/>
                  </a:cubicBezTo>
                  <a:cubicBezTo>
                    <a:pt x="1651" y="124"/>
                    <a:pt x="1660" y="129"/>
                    <a:pt x="1669" y="134"/>
                  </a:cubicBezTo>
                  <a:cubicBezTo>
                    <a:pt x="1682" y="141"/>
                    <a:pt x="1682" y="141"/>
                    <a:pt x="1682" y="141"/>
                  </a:cubicBezTo>
                  <a:cubicBezTo>
                    <a:pt x="1687" y="143"/>
                    <a:pt x="1691" y="146"/>
                    <a:pt x="1696" y="148"/>
                  </a:cubicBezTo>
                  <a:cubicBezTo>
                    <a:pt x="1704" y="154"/>
                    <a:pt x="1713" y="159"/>
                    <a:pt x="1721" y="164"/>
                  </a:cubicBezTo>
                  <a:cubicBezTo>
                    <a:pt x="1789" y="205"/>
                    <a:pt x="1850" y="253"/>
                    <a:pt x="1904" y="305"/>
                  </a:cubicBezTo>
                  <a:cubicBezTo>
                    <a:pt x="1957" y="357"/>
                    <a:pt x="2002" y="412"/>
                    <a:pt x="2040" y="469"/>
                  </a:cubicBezTo>
                  <a:cubicBezTo>
                    <a:pt x="2078" y="526"/>
                    <a:pt x="2109" y="584"/>
                    <a:pt x="2132" y="641"/>
                  </a:cubicBezTo>
                  <a:cubicBezTo>
                    <a:pt x="2179" y="755"/>
                    <a:pt x="2198" y="865"/>
                    <a:pt x="2200" y="961"/>
                  </a:cubicBezTo>
                  <a:cubicBezTo>
                    <a:pt x="2202" y="1057"/>
                    <a:pt x="2189" y="1137"/>
                    <a:pt x="2171" y="1200"/>
                  </a:cubicBezTo>
                  <a:cubicBezTo>
                    <a:pt x="2152" y="1263"/>
                    <a:pt x="2130" y="1308"/>
                    <a:pt x="2114" y="1338"/>
                  </a:cubicBezTo>
                  <a:cubicBezTo>
                    <a:pt x="2105" y="1353"/>
                    <a:pt x="2098" y="1364"/>
                    <a:pt x="2094" y="1371"/>
                  </a:cubicBezTo>
                  <a:cubicBezTo>
                    <a:pt x="2091" y="1375"/>
                    <a:pt x="2089" y="1378"/>
                    <a:pt x="2088" y="1380"/>
                  </a:cubicBezTo>
                  <a:cubicBezTo>
                    <a:pt x="2087" y="1382"/>
                    <a:pt x="2086" y="1382"/>
                    <a:pt x="2086" y="1382"/>
                  </a:cubicBezTo>
                  <a:cubicBezTo>
                    <a:pt x="2086" y="1382"/>
                    <a:pt x="2086" y="1381"/>
                    <a:pt x="2085" y="1379"/>
                  </a:cubicBezTo>
                  <a:cubicBezTo>
                    <a:pt x="2085" y="1377"/>
                    <a:pt x="2084" y="1374"/>
                    <a:pt x="2083" y="1370"/>
                  </a:cubicBezTo>
                  <a:cubicBezTo>
                    <a:pt x="2080" y="1361"/>
                    <a:pt x="2077" y="1349"/>
                    <a:pt x="2072" y="1333"/>
                  </a:cubicBezTo>
                  <a:cubicBezTo>
                    <a:pt x="2062" y="1302"/>
                    <a:pt x="2048" y="1257"/>
                    <a:pt x="2025" y="1205"/>
                  </a:cubicBezTo>
                  <a:cubicBezTo>
                    <a:pt x="2003" y="1153"/>
                    <a:pt x="1972" y="1094"/>
                    <a:pt x="1932" y="1035"/>
                  </a:cubicBezTo>
                  <a:cubicBezTo>
                    <a:pt x="1892" y="977"/>
                    <a:pt x="1841" y="918"/>
                    <a:pt x="1781" y="867"/>
                  </a:cubicBezTo>
                  <a:cubicBezTo>
                    <a:pt x="1721" y="816"/>
                    <a:pt x="1652" y="771"/>
                    <a:pt x="1578" y="739"/>
                  </a:cubicBezTo>
                  <a:cubicBezTo>
                    <a:pt x="1541" y="723"/>
                    <a:pt x="1503" y="711"/>
                    <a:pt x="1464" y="701"/>
                  </a:cubicBezTo>
                  <a:cubicBezTo>
                    <a:pt x="1459" y="700"/>
                    <a:pt x="1454" y="698"/>
                    <a:pt x="1449" y="697"/>
                  </a:cubicBezTo>
                  <a:cubicBezTo>
                    <a:pt x="1447" y="697"/>
                    <a:pt x="1444" y="696"/>
                    <a:pt x="1442" y="696"/>
                  </a:cubicBezTo>
                  <a:cubicBezTo>
                    <a:pt x="1434" y="694"/>
                    <a:pt x="1434" y="694"/>
                    <a:pt x="1434" y="694"/>
                  </a:cubicBezTo>
                  <a:cubicBezTo>
                    <a:pt x="1430" y="693"/>
                    <a:pt x="1425" y="692"/>
                    <a:pt x="1420" y="691"/>
                  </a:cubicBezTo>
                  <a:cubicBezTo>
                    <a:pt x="1415" y="690"/>
                    <a:pt x="1410" y="690"/>
                    <a:pt x="1405" y="689"/>
                  </a:cubicBezTo>
                  <a:cubicBezTo>
                    <a:pt x="1400" y="688"/>
                    <a:pt x="1395" y="687"/>
                    <a:pt x="1390" y="686"/>
                  </a:cubicBezTo>
                  <a:cubicBezTo>
                    <a:pt x="1385" y="686"/>
                    <a:pt x="1380" y="685"/>
                    <a:pt x="1375" y="685"/>
                  </a:cubicBezTo>
                  <a:cubicBezTo>
                    <a:pt x="1370" y="684"/>
                    <a:pt x="1365" y="683"/>
                    <a:pt x="1360" y="683"/>
                  </a:cubicBezTo>
                  <a:cubicBezTo>
                    <a:pt x="1358" y="683"/>
                    <a:pt x="1358" y="683"/>
                    <a:pt x="1358" y="683"/>
                  </a:cubicBezTo>
                  <a:cubicBezTo>
                    <a:pt x="1357" y="683"/>
                    <a:pt x="1357" y="683"/>
                    <a:pt x="1357" y="683"/>
                  </a:cubicBezTo>
                  <a:cubicBezTo>
                    <a:pt x="1354" y="683"/>
                    <a:pt x="1354" y="683"/>
                    <a:pt x="1354" y="683"/>
                  </a:cubicBezTo>
                  <a:cubicBezTo>
                    <a:pt x="1349" y="683"/>
                    <a:pt x="1349" y="683"/>
                    <a:pt x="1349" y="683"/>
                  </a:cubicBezTo>
                  <a:cubicBezTo>
                    <a:pt x="1345" y="683"/>
                    <a:pt x="1341" y="682"/>
                    <a:pt x="1338" y="682"/>
                  </a:cubicBezTo>
                  <a:cubicBezTo>
                    <a:pt x="1330" y="681"/>
                    <a:pt x="1323" y="681"/>
                    <a:pt x="1316" y="680"/>
                  </a:cubicBezTo>
                  <a:cubicBezTo>
                    <a:pt x="1308" y="679"/>
                    <a:pt x="1300" y="679"/>
                    <a:pt x="1292" y="678"/>
                  </a:cubicBezTo>
                  <a:cubicBezTo>
                    <a:pt x="1291" y="678"/>
                    <a:pt x="1291" y="678"/>
                    <a:pt x="1291" y="678"/>
                  </a:cubicBezTo>
                  <a:cubicBezTo>
                    <a:pt x="1307" y="681"/>
                    <a:pt x="1295" y="679"/>
                    <a:pt x="1298" y="679"/>
                  </a:cubicBezTo>
                  <a:cubicBezTo>
                    <a:pt x="1296" y="679"/>
                    <a:pt x="1296" y="679"/>
                    <a:pt x="1296" y="679"/>
                  </a:cubicBezTo>
                  <a:cubicBezTo>
                    <a:pt x="1292" y="679"/>
                    <a:pt x="1292" y="679"/>
                    <a:pt x="1292" y="679"/>
                  </a:cubicBezTo>
                  <a:cubicBezTo>
                    <a:pt x="1285" y="680"/>
                    <a:pt x="1285" y="680"/>
                    <a:pt x="1285" y="680"/>
                  </a:cubicBezTo>
                  <a:cubicBezTo>
                    <a:pt x="1280" y="680"/>
                    <a:pt x="1275" y="680"/>
                    <a:pt x="1270" y="680"/>
                  </a:cubicBezTo>
                  <a:cubicBezTo>
                    <a:pt x="1265" y="680"/>
                    <a:pt x="1260" y="680"/>
                    <a:pt x="1255" y="680"/>
                  </a:cubicBezTo>
                  <a:cubicBezTo>
                    <a:pt x="1250" y="681"/>
                    <a:pt x="1245" y="681"/>
                    <a:pt x="1240" y="681"/>
                  </a:cubicBezTo>
                  <a:cubicBezTo>
                    <a:pt x="1235" y="682"/>
                    <a:pt x="1230" y="682"/>
                    <a:pt x="1225" y="682"/>
                  </a:cubicBezTo>
                  <a:cubicBezTo>
                    <a:pt x="1185" y="686"/>
                    <a:pt x="1147" y="693"/>
                    <a:pt x="1109" y="703"/>
                  </a:cubicBezTo>
                  <a:cubicBezTo>
                    <a:pt x="1071" y="713"/>
                    <a:pt x="1034" y="728"/>
                    <a:pt x="999" y="744"/>
                  </a:cubicBezTo>
                  <a:cubicBezTo>
                    <a:pt x="963" y="761"/>
                    <a:pt x="929" y="781"/>
                    <a:pt x="897" y="804"/>
                  </a:cubicBezTo>
                  <a:cubicBezTo>
                    <a:pt x="833" y="850"/>
                    <a:pt x="777" y="907"/>
                    <a:pt x="733" y="971"/>
                  </a:cubicBezTo>
                  <a:cubicBezTo>
                    <a:pt x="711" y="1004"/>
                    <a:pt x="692" y="1038"/>
                    <a:pt x="675" y="1075"/>
                  </a:cubicBezTo>
                  <a:cubicBezTo>
                    <a:pt x="672" y="1083"/>
                    <a:pt x="668" y="1090"/>
                    <a:pt x="665" y="1098"/>
                  </a:cubicBezTo>
                  <a:cubicBezTo>
                    <a:pt x="662" y="1103"/>
                    <a:pt x="662" y="1103"/>
                    <a:pt x="662" y="1103"/>
                  </a:cubicBezTo>
                  <a:cubicBezTo>
                    <a:pt x="661" y="1106"/>
                    <a:pt x="661" y="1106"/>
                    <a:pt x="661" y="1106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8"/>
                    <a:pt x="660" y="1108"/>
                    <a:pt x="660" y="1108"/>
                  </a:cubicBezTo>
                  <a:cubicBezTo>
                    <a:pt x="658" y="1116"/>
                    <a:pt x="655" y="1123"/>
                    <a:pt x="653" y="1131"/>
                  </a:cubicBezTo>
                  <a:cubicBezTo>
                    <a:pt x="650" y="1142"/>
                    <a:pt x="650" y="1142"/>
                    <a:pt x="650" y="1142"/>
                  </a:cubicBezTo>
                  <a:cubicBezTo>
                    <a:pt x="648" y="1148"/>
                    <a:pt x="648" y="1148"/>
                    <a:pt x="648" y="1148"/>
                  </a:cubicBezTo>
                  <a:cubicBezTo>
                    <a:pt x="647" y="1151"/>
                    <a:pt x="647" y="1151"/>
                    <a:pt x="647" y="1151"/>
                  </a:cubicBezTo>
                  <a:cubicBezTo>
                    <a:pt x="648" y="1147"/>
                    <a:pt x="646" y="1160"/>
                    <a:pt x="648" y="1144"/>
                  </a:cubicBezTo>
                  <a:cubicBezTo>
                    <a:pt x="648" y="1145"/>
                    <a:pt x="648" y="1145"/>
                    <a:pt x="648" y="1145"/>
                  </a:cubicBezTo>
                  <a:cubicBezTo>
                    <a:pt x="647" y="1150"/>
                    <a:pt x="645" y="1154"/>
                    <a:pt x="644" y="1159"/>
                  </a:cubicBezTo>
                  <a:cubicBezTo>
                    <a:pt x="642" y="1164"/>
                    <a:pt x="641" y="1169"/>
                    <a:pt x="640" y="1174"/>
                  </a:cubicBezTo>
                  <a:cubicBezTo>
                    <a:pt x="638" y="1179"/>
                    <a:pt x="637" y="1184"/>
                    <a:pt x="636" y="1188"/>
                  </a:cubicBezTo>
                  <a:cubicBezTo>
                    <a:pt x="616" y="1266"/>
                    <a:pt x="609" y="1347"/>
                    <a:pt x="615" y="1428"/>
                  </a:cubicBezTo>
                  <a:cubicBezTo>
                    <a:pt x="621" y="1508"/>
                    <a:pt x="641" y="1588"/>
                    <a:pt x="670" y="1661"/>
                  </a:cubicBezTo>
                  <a:cubicBezTo>
                    <a:pt x="700" y="1734"/>
                    <a:pt x="739" y="1802"/>
                    <a:pt x="782" y="1859"/>
                  </a:cubicBezTo>
                  <a:cubicBezTo>
                    <a:pt x="824" y="1916"/>
                    <a:pt x="870" y="1964"/>
                    <a:pt x="912" y="2002"/>
                  </a:cubicBezTo>
                  <a:cubicBezTo>
                    <a:pt x="923" y="2011"/>
                    <a:pt x="933" y="2020"/>
                    <a:pt x="943" y="2028"/>
                  </a:cubicBezTo>
                  <a:cubicBezTo>
                    <a:pt x="953" y="2037"/>
                    <a:pt x="962" y="2044"/>
                    <a:pt x="971" y="2051"/>
                  </a:cubicBezTo>
                  <a:cubicBezTo>
                    <a:pt x="976" y="2055"/>
                    <a:pt x="980" y="2059"/>
                    <a:pt x="984" y="2062"/>
                  </a:cubicBezTo>
                  <a:cubicBezTo>
                    <a:pt x="989" y="2065"/>
                    <a:pt x="993" y="2068"/>
                    <a:pt x="996" y="2071"/>
                  </a:cubicBezTo>
                  <a:cubicBezTo>
                    <a:pt x="1004" y="2077"/>
                    <a:pt x="1012" y="2082"/>
                    <a:pt x="1018" y="2087"/>
                  </a:cubicBezTo>
                  <a:cubicBezTo>
                    <a:pt x="1032" y="2096"/>
                    <a:pt x="1043" y="2104"/>
                    <a:pt x="1050" y="2109"/>
                  </a:cubicBezTo>
                  <a:cubicBezTo>
                    <a:pt x="1053" y="2111"/>
                    <a:pt x="1056" y="2113"/>
                    <a:pt x="1058" y="2114"/>
                  </a:cubicBezTo>
                  <a:cubicBezTo>
                    <a:pt x="1060" y="2116"/>
                    <a:pt x="1060" y="2116"/>
                    <a:pt x="1060" y="211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E9BE5B4-729B-4258-A0C6-94469CC57706}"/>
                </a:ext>
              </a:extLst>
            </p:cNvPr>
            <p:cNvSpPr/>
            <p:nvPr/>
          </p:nvSpPr>
          <p:spPr>
            <a:xfrm>
              <a:off x="6598468" y="1499105"/>
              <a:ext cx="661012" cy="66101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7868" y="274639"/>
            <a:ext cx="10381516" cy="711081"/>
          </a:xfrm>
        </p:spPr>
        <p:txBody>
          <a:bodyPr>
            <a:noAutofit/>
          </a:bodyPr>
          <a:lstStyle>
            <a:lvl1pPr>
              <a:defRPr sz="36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58A6222-F59B-4E0D-B1BB-3683C6826A1E}"/>
              </a:ext>
            </a:extLst>
          </p:cNvPr>
          <p:cNvSpPr/>
          <p:nvPr userDrawn="1"/>
        </p:nvSpPr>
        <p:spPr>
          <a:xfrm>
            <a:off x="-1" y="5610579"/>
            <a:ext cx="1022465" cy="1247421"/>
          </a:xfrm>
          <a:custGeom>
            <a:avLst/>
            <a:gdLst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  <a:gd name="connsiteX4" fmla="*/ 0 w 1022465"/>
              <a:gd name="connsiteY4" fmla="*/ 0 h 737567"/>
              <a:gd name="connsiteX0" fmla="*/ 10820 w 1033285"/>
              <a:gd name="connsiteY0" fmla="*/ 0 h 737567"/>
              <a:gd name="connsiteX1" fmla="*/ 1033285 w 1033285"/>
              <a:gd name="connsiteY1" fmla="*/ 0 h 737567"/>
              <a:gd name="connsiteX2" fmla="*/ 1033285 w 1033285"/>
              <a:gd name="connsiteY2" fmla="*/ 737567 h 737567"/>
              <a:gd name="connsiteX3" fmla="*/ 10820 w 1033285"/>
              <a:gd name="connsiteY3" fmla="*/ 737567 h 737567"/>
              <a:gd name="connsiteX4" fmla="*/ 0 w 1033285"/>
              <a:gd name="connsiteY4" fmla="*/ 345655 h 737567"/>
              <a:gd name="connsiteX5" fmla="*/ 10820 w 1033285"/>
              <a:gd name="connsiteY5" fmla="*/ 0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5" fmla="*/ 91440 w 1033285"/>
              <a:gd name="connsiteY5" fmla="*/ 437095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2465" h="737567">
                <a:moveTo>
                  <a:pt x="0" y="0"/>
                </a:moveTo>
                <a:lnTo>
                  <a:pt x="1022465" y="0"/>
                </a:lnTo>
                <a:lnTo>
                  <a:pt x="1022465" y="737567"/>
                </a:lnTo>
                <a:lnTo>
                  <a:pt x="0" y="737567"/>
                </a:lnTo>
              </a:path>
            </a:pathLst>
          </a:cu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3DCC2190-2523-4D93-BEA1-7F4291A08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97868" y="6400798"/>
            <a:ext cx="3859795" cy="365125"/>
          </a:xfrm>
        </p:spPr>
        <p:txBody>
          <a:bodyPr/>
          <a:lstStyle>
            <a:lvl1pPr algn="l">
              <a:defRPr sz="1400" b="1">
                <a:solidFill>
                  <a:schemeClr val="accent4"/>
                </a:solidFill>
                <a:latin typeface="+mn-lt"/>
                <a:ea typeface="Segoe UI Black" panose="020B0A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8863E583-229D-4184-95B0-BA45F3BF9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>
            <a:lvl1pPr algn="l">
              <a:defRPr sz="4000" b="1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9FD3626-DE6B-436E-ADCF-A4E2C8686D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97867" y="4842891"/>
            <a:ext cx="3304859" cy="1296144"/>
          </a:xfrm>
        </p:spPr>
        <p:txBody>
          <a:bodyPr>
            <a:no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218986" indent="0">
              <a:buFontTx/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480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437973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717EAB17-CE11-4928-8185-83A07CA326E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751130" y="4842891"/>
            <a:ext cx="3304859" cy="1296144"/>
          </a:xfrm>
        </p:spPr>
        <p:txBody>
          <a:bodyPr>
            <a:no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218986" indent="0">
              <a:buFontTx/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480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437973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A17D33A2-D66E-42AC-8909-3DFC0E46B94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04394" y="4842891"/>
            <a:ext cx="3304859" cy="1296144"/>
          </a:xfrm>
        </p:spPr>
        <p:txBody>
          <a:bodyPr>
            <a:no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218986" indent="0">
              <a:buFontTx/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480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437973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4FADBD3-86AE-49DD-8F97-ADAC162C47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97867" y="1304426"/>
            <a:ext cx="10990368" cy="3276702"/>
          </a:xfrm>
          <a:custGeom>
            <a:avLst/>
            <a:gdLst>
              <a:gd name="connsiteX0" fmla="*/ 0 w 12187645"/>
              <a:gd name="connsiteY0" fmla="*/ 0 h 3276702"/>
              <a:gd name="connsiteX1" fmla="*/ 12187645 w 12187645"/>
              <a:gd name="connsiteY1" fmla="*/ 0 h 3276702"/>
              <a:gd name="connsiteX2" fmla="*/ 12187645 w 12187645"/>
              <a:gd name="connsiteY2" fmla="*/ 3276702 h 3276702"/>
              <a:gd name="connsiteX3" fmla="*/ 0 w 12187645"/>
              <a:gd name="connsiteY3" fmla="*/ 3276702 h 327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7645" h="3276702">
                <a:moveTo>
                  <a:pt x="0" y="0"/>
                </a:moveTo>
                <a:lnTo>
                  <a:pt x="12187645" y="0"/>
                </a:lnTo>
                <a:lnTo>
                  <a:pt x="12187645" y="3276702"/>
                </a:lnTo>
                <a:lnTo>
                  <a:pt x="0" y="3276702"/>
                </a:lnTo>
                <a:close/>
              </a:path>
            </a:pathLst>
          </a:custGeom>
          <a:solidFill>
            <a:schemeClr val="bg1"/>
          </a:solidFill>
          <a:effectLst>
            <a:outerShdw blurRad="571500" dist="444500" dir="9600000" algn="tr" rotWithShape="0">
              <a:prstClr val="black">
                <a:alpha val="1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5292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C34211B-B798-413D-A7DC-C61EDACAA0C9}"/>
              </a:ext>
            </a:extLst>
          </p:cNvPr>
          <p:cNvSpPr/>
          <p:nvPr userDrawn="1"/>
        </p:nvSpPr>
        <p:spPr>
          <a:xfrm>
            <a:off x="1468437" y="-1"/>
            <a:ext cx="10720388" cy="4037142"/>
          </a:xfrm>
          <a:custGeom>
            <a:avLst/>
            <a:gdLst>
              <a:gd name="connsiteX0" fmla="*/ 0 w 10720388"/>
              <a:gd name="connsiteY0" fmla="*/ 0 h 4037142"/>
              <a:gd name="connsiteX1" fmla="*/ 10720388 w 10720388"/>
              <a:gd name="connsiteY1" fmla="*/ 0 h 4037142"/>
              <a:gd name="connsiteX2" fmla="*/ 10720388 w 10720388"/>
              <a:gd name="connsiteY2" fmla="*/ 3001105 h 4037142"/>
              <a:gd name="connsiteX3" fmla="*/ 10670915 w 10720388"/>
              <a:gd name="connsiteY3" fmla="*/ 3046808 h 4037142"/>
              <a:gd name="connsiteX4" fmla="*/ 6275442 w 10720388"/>
              <a:gd name="connsiteY4" fmla="*/ 3679020 h 4037142"/>
              <a:gd name="connsiteX5" fmla="*/ 0 w 10720388"/>
              <a:gd name="connsiteY5" fmla="*/ 0 h 4037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20388" h="4037142">
                <a:moveTo>
                  <a:pt x="0" y="0"/>
                </a:moveTo>
                <a:lnTo>
                  <a:pt x="10720388" y="0"/>
                </a:lnTo>
                <a:cubicBezTo>
                  <a:pt x="10720388" y="0"/>
                  <a:pt x="10720388" y="0"/>
                  <a:pt x="10720388" y="3001105"/>
                </a:cubicBezTo>
                <a:cubicBezTo>
                  <a:pt x="10705165" y="3016339"/>
                  <a:pt x="10689943" y="3031574"/>
                  <a:pt x="10670915" y="3046808"/>
                </a:cubicBezTo>
                <a:cubicBezTo>
                  <a:pt x="10381689" y="3321021"/>
                  <a:pt x="8775724" y="4669233"/>
                  <a:pt x="6275442" y="3679020"/>
                </a:cubicBezTo>
                <a:cubicBezTo>
                  <a:pt x="4110053" y="2822105"/>
                  <a:pt x="2123528" y="803596"/>
                  <a:pt x="0" y="0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143F3ECF-C578-418D-AA0E-3330EFDDE2C4}"/>
              </a:ext>
            </a:extLst>
          </p:cNvPr>
          <p:cNvSpPr>
            <a:spLocks/>
          </p:cNvSpPr>
          <p:nvPr userDrawn="1"/>
        </p:nvSpPr>
        <p:spPr bwMode="auto">
          <a:xfrm>
            <a:off x="0" y="0"/>
            <a:ext cx="12157075" cy="4602163"/>
          </a:xfrm>
          <a:custGeom>
            <a:avLst/>
            <a:gdLst>
              <a:gd name="T0" fmla="*/ 716 w 3241"/>
              <a:gd name="T1" fmla="*/ 576 h 1226"/>
              <a:gd name="T2" fmla="*/ 1936 w 3241"/>
              <a:gd name="T3" fmla="*/ 1060 h 1226"/>
              <a:gd name="T4" fmla="*/ 3241 w 3241"/>
              <a:gd name="T5" fmla="*/ 800 h 1226"/>
              <a:gd name="T6" fmla="*/ 2086 w 3241"/>
              <a:gd name="T7" fmla="*/ 966 h 1226"/>
              <a:gd name="T8" fmla="*/ 437 w 3241"/>
              <a:gd name="T9" fmla="*/ 0 h 1226"/>
              <a:gd name="T10" fmla="*/ 0 w 3241"/>
              <a:gd name="T11" fmla="*/ 0 h 1226"/>
              <a:gd name="T12" fmla="*/ 0 w 3241"/>
              <a:gd name="T13" fmla="*/ 623 h 1226"/>
              <a:gd name="T14" fmla="*/ 716 w 3241"/>
              <a:gd name="T15" fmla="*/ 576 h 1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41" h="1226">
                <a:moveTo>
                  <a:pt x="716" y="576"/>
                </a:moveTo>
                <a:cubicBezTo>
                  <a:pt x="1176" y="666"/>
                  <a:pt x="1576" y="918"/>
                  <a:pt x="1936" y="1060"/>
                </a:cubicBezTo>
                <a:cubicBezTo>
                  <a:pt x="2292" y="1201"/>
                  <a:pt x="2839" y="1192"/>
                  <a:pt x="3241" y="800"/>
                </a:cubicBezTo>
                <a:cubicBezTo>
                  <a:pt x="3165" y="872"/>
                  <a:pt x="2743" y="1226"/>
                  <a:pt x="2086" y="966"/>
                </a:cubicBezTo>
                <a:cubicBezTo>
                  <a:pt x="1517" y="741"/>
                  <a:pt x="995" y="211"/>
                  <a:pt x="43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23"/>
                  <a:pt x="0" y="623"/>
                  <a:pt x="0" y="623"/>
                </a:cubicBezTo>
                <a:cubicBezTo>
                  <a:pt x="41" y="603"/>
                  <a:pt x="296" y="494"/>
                  <a:pt x="716" y="576"/>
                </a:cubicBezTo>
                <a:close/>
              </a:path>
            </a:pathLst>
          </a:custGeom>
          <a:gradFill>
            <a:gsLst>
              <a:gs pos="22000">
                <a:schemeClr val="accent3"/>
              </a:gs>
              <a:gs pos="69000">
                <a:schemeClr val="accent4"/>
              </a:gs>
            </a:gsLst>
            <a:lin ang="0" scaled="1"/>
          </a:gradFill>
          <a:ln>
            <a:noFill/>
          </a:ln>
          <a:effectLst>
            <a:outerShdw blurRad="825500" dist="457200" dir="8100000" algn="tr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2011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7868" y="274639"/>
            <a:ext cx="10381516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4" r:id="rId2"/>
    <p:sldLayoutId id="2147483662" r:id="rId3"/>
    <p:sldLayoutId id="2147483665" r:id="rId4"/>
    <p:sldLayoutId id="2147483664" r:id="rId5"/>
    <p:sldLayoutId id="2147483666" r:id="rId6"/>
    <p:sldLayoutId id="2147483655" r:id="rId7"/>
    <p:sldLayoutId id="2147483663" r:id="rId8"/>
  </p:sldLayoutIdLst>
  <p:txStyles>
    <p:titleStyle>
      <a:lvl1pPr algn="l" defTabSz="1218987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ubtitle 31">
            <a:extLst>
              <a:ext uri="{FF2B5EF4-FFF2-40B4-BE49-F238E27FC236}">
                <a16:creationId xmlns:a16="http://schemas.microsoft.com/office/drawing/2014/main" id="{AF782006-E618-4A9E-ACF4-6A6CC766E1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9856" y="5603526"/>
            <a:ext cx="7338932" cy="1231106"/>
          </a:xfrm>
        </p:spPr>
        <p:txBody>
          <a:bodyPr anchor="t">
            <a:normAutofit fontScale="92500" lnSpcReduction="20000"/>
          </a:bodyPr>
          <a:lstStyle/>
          <a:p>
            <a:r>
              <a:rPr lang="en-IN" dirty="0" err="1"/>
              <a:t>Trabajo</a:t>
            </a:r>
            <a:r>
              <a:rPr lang="en-IN" dirty="0"/>
              <a:t> Final </a:t>
            </a:r>
            <a:r>
              <a:rPr lang="en-IN" sz="1500" dirty="0"/>
              <a:t>(https://github.com/Auyerix/MyS)</a:t>
            </a:r>
          </a:p>
          <a:p>
            <a:r>
              <a:rPr lang="en-IN" dirty="0">
                <a:latin typeface="Segoe UI Light"/>
                <a:cs typeface="Segoe UI Light"/>
              </a:rPr>
              <a:t>Gustavo </a:t>
            </a:r>
            <a:r>
              <a:rPr lang="en-IN" dirty="0" err="1">
                <a:latin typeface="Segoe UI Light"/>
                <a:cs typeface="Segoe UI Light"/>
              </a:rPr>
              <a:t>Auyero</a:t>
            </a:r>
            <a:r>
              <a:rPr lang="en-IN" dirty="0">
                <a:latin typeface="Segoe UI Light"/>
                <a:cs typeface="Segoe UI Light"/>
              </a:rPr>
              <a:t> 2024</a:t>
            </a:r>
            <a:endParaRPr lang="en-IN" dirty="0"/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7B6D73C7-1FE5-4E73-9D4F-C59DB1A1DC90}"/>
              </a:ext>
            </a:extLst>
          </p:cNvPr>
          <p:cNvSpPr>
            <a:spLocks/>
          </p:cNvSpPr>
          <p:nvPr/>
        </p:nvSpPr>
        <p:spPr bwMode="auto">
          <a:xfrm>
            <a:off x="0" y="0"/>
            <a:ext cx="12157075" cy="4602163"/>
          </a:xfrm>
          <a:custGeom>
            <a:avLst/>
            <a:gdLst>
              <a:gd name="T0" fmla="*/ 716 w 3241"/>
              <a:gd name="T1" fmla="*/ 576 h 1226"/>
              <a:gd name="T2" fmla="*/ 1936 w 3241"/>
              <a:gd name="T3" fmla="*/ 1060 h 1226"/>
              <a:gd name="T4" fmla="*/ 3241 w 3241"/>
              <a:gd name="T5" fmla="*/ 800 h 1226"/>
              <a:gd name="T6" fmla="*/ 2086 w 3241"/>
              <a:gd name="T7" fmla="*/ 966 h 1226"/>
              <a:gd name="T8" fmla="*/ 437 w 3241"/>
              <a:gd name="T9" fmla="*/ 0 h 1226"/>
              <a:gd name="T10" fmla="*/ 0 w 3241"/>
              <a:gd name="T11" fmla="*/ 0 h 1226"/>
              <a:gd name="T12" fmla="*/ 0 w 3241"/>
              <a:gd name="T13" fmla="*/ 623 h 1226"/>
              <a:gd name="T14" fmla="*/ 716 w 3241"/>
              <a:gd name="T15" fmla="*/ 576 h 1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41" h="1226">
                <a:moveTo>
                  <a:pt x="716" y="576"/>
                </a:moveTo>
                <a:cubicBezTo>
                  <a:pt x="1176" y="666"/>
                  <a:pt x="1576" y="918"/>
                  <a:pt x="1936" y="1060"/>
                </a:cubicBezTo>
                <a:cubicBezTo>
                  <a:pt x="2292" y="1201"/>
                  <a:pt x="2839" y="1192"/>
                  <a:pt x="3241" y="800"/>
                </a:cubicBezTo>
                <a:cubicBezTo>
                  <a:pt x="3165" y="872"/>
                  <a:pt x="2743" y="1226"/>
                  <a:pt x="2086" y="966"/>
                </a:cubicBezTo>
                <a:cubicBezTo>
                  <a:pt x="1517" y="741"/>
                  <a:pt x="995" y="211"/>
                  <a:pt x="43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23"/>
                  <a:pt x="0" y="623"/>
                  <a:pt x="0" y="623"/>
                </a:cubicBezTo>
                <a:cubicBezTo>
                  <a:pt x="41" y="603"/>
                  <a:pt x="296" y="494"/>
                  <a:pt x="716" y="576"/>
                </a:cubicBezTo>
                <a:close/>
              </a:path>
            </a:pathLst>
          </a:custGeom>
          <a:gradFill>
            <a:gsLst>
              <a:gs pos="22000">
                <a:schemeClr val="accent3"/>
              </a:gs>
              <a:gs pos="69000">
                <a:schemeClr val="accent4"/>
              </a:gs>
            </a:gsLst>
            <a:lin ang="0" scaled="1"/>
          </a:gradFill>
          <a:ln>
            <a:noFill/>
          </a:ln>
          <a:effectLst>
            <a:outerShdw blurRad="825500" dist="457200" dir="8100000" algn="tr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38F1D3-AE06-426F-A875-9F931DCBCFF6}"/>
              </a:ext>
            </a:extLst>
          </p:cNvPr>
          <p:cNvSpPr txBox="1"/>
          <p:nvPr/>
        </p:nvSpPr>
        <p:spPr>
          <a:xfrm>
            <a:off x="2118524" y="4554942"/>
            <a:ext cx="8095165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IN" sz="4000" dirty="0" err="1">
                <a:solidFill>
                  <a:schemeClr val="bg1"/>
                </a:solidFill>
                <a:latin typeface="Segoe UI Black"/>
                <a:ea typeface="Segoe UI Black"/>
              </a:rPr>
              <a:t>Microarquitecturas</a:t>
            </a:r>
            <a:r>
              <a:rPr lang="en-IN" sz="4000" dirty="0">
                <a:solidFill>
                  <a:schemeClr val="bg1"/>
                </a:solidFill>
                <a:latin typeface="Segoe UI Black"/>
                <a:ea typeface="Segoe UI Black"/>
              </a:rPr>
              <a:t> y </a:t>
            </a:r>
            <a:r>
              <a:rPr lang="en-IN" sz="4000" dirty="0" err="1">
                <a:solidFill>
                  <a:schemeClr val="bg1"/>
                </a:solidFill>
                <a:latin typeface="Segoe UI Black"/>
                <a:ea typeface="Segoe UI Black"/>
              </a:rPr>
              <a:t>Softcores</a:t>
            </a:r>
            <a:r>
              <a:rPr lang="en-IN" sz="4000" dirty="0">
                <a:solidFill>
                  <a:schemeClr val="bg1"/>
                </a:solidFill>
                <a:latin typeface="Segoe UI Black"/>
                <a:ea typeface="Segoe UI Black"/>
              </a:rPr>
              <a:t>  </a:t>
            </a:r>
            <a:endParaRPr lang="en-IN" sz="4000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1507A5C-76FB-4D54-B7F5-039649D03DE0}"/>
              </a:ext>
            </a:extLst>
          </p:cNvPr>
          <p:cNvGrpSpPr/>
          <p:nvPr/>
        </p:nvGrpSpPr>
        <p:grpSpPr>
          <a:xfrm>
            <a:off x="681861" y="3454660"/>
            <a:ext cx="1272355" cy="1251397"/>
            <a:chOff x="6078537" y="908720"/>
            <a:chExt cx="1272355" cy="1251397"/>
          </a:xfrm>
        </p:grpSpPr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6829A26E-9AA7-4D24-8375-9B48F7299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37" y="908720"/>
              <a:ext cx="1272355" cy="1231106"/>
            </a:xfrm>
            <a:custGeom>
              <a:avLst/>
              <a:gdLst>
                <a:gd name="T0" fmla="*/ 982 w 2202"/>
                <a:gd name="T1" fmla="*/ 2132 h 2137"/>
                <a:gd name="T2" fmla="*/ 861 w 2202"/>
                <a:gd name="T3" fmla="*/ 2137 h 2137"/>
                <a:gd name="T4" fmla="*/ 212 w 2202"/>
                <a:gd name="T5" fmla="*/ 1777 h 2137"/>
                <a:gd name="T6" fmla="*/ 0 w 2202"/>
                <a:gd name="T7" fmla="*/ 1134 h 2137"/>
                <a:gd name="T8" fmla="*/ 4 w 2202"/>
                <a:gd name="T9" fmla="*/ 1039 h 2137"/>
                <a:gd name="T10" fmla="*/ 6 w 2202"/>
                <a:gd name="T11" fmla="*/ 1025 h 2137"/>
                <a:gd name="T12" fmla="*/ 10 w 2202"/>
                <a:gd name="T13" fmla="*/ 983 h 2137"/>
                <a:gd name="T14" fmla="*/ 20 w 2202"/>
                <a:gd name="T15" fmla="*/ 930 h 2137"/>
                <a:gd name="T16" fmla="*/ 23 w 2202"/>
                <a:gd name="T17" fmla="*/ 912 h 2137"/>
                <a:gd name="T18" fmla="*/ 478 w 2202"/>
                <a:gd name="T19" fmla="*/ 218 h 2137"/>
                <a:gd name="T20" fmla="*/ 1249 w 2202"/>
                <a:gd name="T21" fmla="*/ 8 h 2137"/>
                <a:gd name="T22" fmla="*/ 1345 w 2202"/>
                <a:gd name="T23" fmla="*/ 21 h 2137"/>
                <a:gd name="T24" fmla="*/ 1400 w 2202"/>
                <a:gd name="T25" fmla="*/ 32 h 2137"/>
                <a:gd name="T26" fmla="*/ 1416 w 2202"/>
                <a:gd name="T27" fmla="*/ 36 h 2137"/>
                <a:gd name="T28" fmla="*/ 1496 w 2202"/>
                <a:gd name="T29" fmla="*/ 60 h 2137"/>
                <a:gd name="T30" fmla="*/ 1525 w 2202"/>
                <a:gd name="T31" fmla="*/ 69 h 2137"/>
                <a:gd name="T32" fmla="*/ 1586 w 2202"/>
                <a:gd name="T33" fmla="*/ 94 h 2137"/>
                <a:gd name="T34" fmla="*/ 1669 w 2202"/>
                <a:gd name="T35" fmla="*/ 134 h 2137"/>
                <a:gd name="T36" fmla="*/ 1721 w 2202"/>
                <a:gd name="T37" fmla="*/ 164 h 2137"/>
                <a:gd name="T38" fmla="*/ 2132 w 2202"/>
                <a:gd name="T39" fmla="*/ 641 h 2137"/>
                <a:gd name="T40" fmla="*/ 2114 w 2202"/>
                <a:gd name="T41" fmla="*/ 1338 h 2137"/>
                <a:gd name="T42" fmla="*/ 2086 w 2202"/>
                <a:gd name="T43" fmla="*/ 1382 h 2137"/>
                <a:gd name="T44" fmla="*/ 2072 w 2202"/>
                <a:gd name="T45" fmla="*/ 1333 h 2137"/>
                <a:gd name="T46" fmla="*/ 1781 w 2202"/>
                <a:gd name="T47" fmla="*/ 867 h 2137"/>
                <a:gd name="T48" fmla="*/ 1449 w 2202"/>
                <a:gd name="T49" fmla="*/ 697 h 2137"/>
                <a:gd name="T50" fmla="*/ 1420 w 2202"/>
                <a:gd name="T51" fmla="*/ 691 h 2137"/>
                <a:gd name="T52" fmla="*/ 1375 w 2202"/>
                <a:gd name="T53" fmla="*/ 685 h 2137"/>
                <a:gd name="T54" fmla="*/ 1357 w 2202"/>
                <a:gd name="T55" fmla="*/ 683 h 2137"/>
                <a:gd name="T56" fmla="*/ 1338 w 2202"/>
                <a:gd name="T57" fmla="*/ 682 h 2137"/>
                <a:gd name="T58" fmla="*/ 1291 w 2202"/>
                <a:gd name="T59" fmla="*/ 678 h 2137"/>
                <a:gd name="T60" fmla="*/ 1292 w 2202"/>
                <a:gd name="T61" fmla="*/ 679 h 2137"/>
                <a:gd name="T62" fmla="*/ 1255 w 2202"/>
                <a:gd name="T63" fmla="*/ 680 h 2137"/>
                <a:gd name="T64" fmla="*/ 1109 w 2202"/>
                <a:gd name="T65" fmla="*/ 703 h 2137"/>
                <a:gd name="T66" fmla="*/ 733 w 2202"/>
                <a:gd name="T67" fmla="*/ 971 h 2137"/>
                <a:gd name="T68" fmla="*/ 662 w 2202"/>
                <a:gd name="T69" fmla="*/ 1103 h 2137"/>
                <a:gd name="T70" fmla="*/ 660 w 2202"/>
                <a:gd name="T71" fmla="*/ 1107 h 2137"/>
                <a:gd name="T72" fmla="*/ 650 w 2202"/>
                <a:gd name="T73" fmla="*/ 1142 h 2137"/>
                <a:gd name="T74" fmla="*/ 648 w 2202"/>
                <a:gd name="T75" fmla="*/ 1144 h 2137"/>
                <a:gd name="T76" fmla="*/ 640 w 2202"/>
                <a:gd name="T77" fmla="*/ 1174 h 2137"/>
                <a:gd name="T78" fmla="*/ 670 w 2202"/>
                <a:gd name="T79" fmla="*/ 1661 h 2137"/>
                <a:gd name="T80" fmla="*/ 943 w 2202"/>
                <a:gd name="T81" fmla="*/ 2028 h 2137"/>
                <a:gd name="T82" fmla="*/ 996 w 2202"/>
                <a:gd name="T83" fmla="*/ 2071 h 2137"/>
                <a:gd name="T84" fmla="*/ 1058 w 2202"/>
                <a:gd name="T85" fmla="*/ 2114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02" h="2137">
                  <a:moveTo>
                    <a:pt x="1060" y="2116"/>
                  </a:moveTo>
                  <a:cubicBezTo>
                    <a:pt x="1060" y="2116"/>
                    <a:pt x="1043" y="2121"/>
                    <a:pt x="1010" y="2128"/>
                  </a:cubicBezTo>
                  <a:cubicBezTo>
                    <a:pt x="1002" y="2129"/>
                    <a:pt x="992" y="2131"/>
                    <a:pt x="982" y="2132"/>
                  </a:cubicBezTo>
                  <a:cubicBezTo>
                    <a:pt x="971" y="2133"/>
                    <a:pt x="959" y="2135"/>
                    <a:pt x="947" y="2135"/>
                  </a:cubicBezTo>
                  <a:cubicBezTo>
                    <a:pt x="935" y="2136"/>
                    <a:pt x="921" y="2137"/>
                    <a:pt x="907" y="2137"/>
                  </a:cubicBezTo>
                  <a:cubicBezTo>
                    <a:pt x="892" y="2137"/>
                    <a:pt x="877" y="2137"/>
                    <a:pt x="861" y="2137"/>
                  </a:cubicBezTo>
                  <a:cubicBezTo>
                    <a:pt x="795" y="2134"/>
                    <a:pt x="715" y="2120"/>
                    <a:pt x="625" y="2087"/>
                  </a:cubicBezTo>
                  <a:cubicBezTo>
                    <a:pt x="536" y="2055"/>
                    <a:pt x="438" y="2000"/>
                    <a:pt x="344" y="1920"/>
                  </a:cubicBezTo>
                  <a:cubicBezTo>
                    <a:pt x="298" y="1879"/>
                    <a:pt x="253" y="1831"/>
                    <a:pt x="212" y="1777"/>
                  </a:cubicBezTo>
                  <a:cubicBezTo>
                    <a:pt x="170" y="1723"/>
                    <a:pt x="133" y="1662"/>
                    <a:pt x="101" y="1595"/>
                  </a:cubicBezTo>
                  <a:cubicBezTo>
                    <a:pt x="69" y="1528"/>
                    <a:pt x="43" y="1455"/>
                    <a:pt x="26" y="1377"/>
                  </a:cubicBezTo>
                  <a:cubicBezTo>
                    <a:pt x="9" y="1299"/>
                    <a:pt x="0" y="1217"/>
                    <a:pt x="0" y="1134"/>
                  </a:cubicBezTo>
                  <a:cubicBezTo>
                    <a:pt x="0" y="1123"/>
                    <a:pt x="0" y="1113"/>
                    <a:pt x="0" y="1102"/>
                  </a:cubicBezTo>
                  <a:cubicBezTo>
                    <a:pt x="1" y="1092"/>
                    <a:pt x="2" y="1081"/>
                    <a:pt x="2" y="1071"/>
                  </a:cubicBezTo>
                  <a:cubicBezTo>
                    <a:pt x="3" y="1060"/>
                    <a:pt x="4" y="1050"/>
                    <a:pt x="4" y="1039"/>
                  </a:cubicBezTo>
                  <a:cubicBezTo>
                    <a:pt x="5" y="1037"/>
                    <a:pt x="5" y="1037"/>
                    <a:pt x="5" y="1037"/>
                  </a:cubicBezTo>
                  <a:cubicBezTo>
                    <a:pt x="7" y="1020"/>
                    <a:pt x="5" y="1032"/>
                    <a:pt x="6" y="1027"/>
                  </a:cubicBezTo>
                  <a:cubicBezTo>
                    <a:pt x="6" y="1025"/>
                    <a:pt x="6" y="1025"/>
                    <a:pt x="6" y="1025"/>
                  </a:cubicBezTo>
                  <a:cubicBezTo>
                    <a:pt x="7" y="1019"/>
                    <a:pt x="7" y="1019"/>
                    <a:pt x="7" y="1019"/>
                  </a:cubicBezTo>
                  <a:cubicBezTo>
                    <a:pt x="8" y="1007"/>
                    <a:pt x="8" y="1007"/>
                    <a:pt x="8" y="1007"/>
                  </a:cubicBezTo>
                  <a:cubicBezTo>
                    <a:pt x="9" y="999"/>
                    <a:pt x="10" y="991"/>
                    <a:pt x="10" y="983"/>
                  </a:cubicBezTo>
                  <a:cubicBezTo>
                    <a:pt x="13" y="966"/>
                    <a:pt x="13" y="966"/>
                    <a:pt x="13" y="966"/>
                  </a:cubicBezTo>
                  <a:cubicBezTo>
                    <a:pt x="17" y="948"/>
                    <a:pt x="17" y="948"/>
                    <a:pt x="17" y="948"/>
                  </a:cubicBezTo>
                  <a:cubicBezTo>
                    <a:pt x="20" y="930"/>
                    <a:pt x="20" y="930"/>
                    <a:pt x="20" y="930"/>
                  </a:cubicBezTo>
                  <a:cubicBezTo>
                    <a:pt x="22" y="920"/>
                    <a:pt x="22" y="920"/>
                    <a:pt x="22" y="920"/>
                  </a:cubicBezTo>
                  <a:cubicBezTo>
                    <a:pt x="23" y="916"/>
                    <a:pt x="23" y="916"/>
                    <a:pt x="23" y="916"/>
                  </a:cubicBezTo>
                  <a:cubicBezTo>
                    <a:pt x="23" y="914"/>
                    <a:pt x="23" y="913"/>
                    <a:pt x="23" y="912"/>
                  </a:cubicBezTo>
                  <a:cubicBezTo>
                    <a:pt x="26" y="901"/>
                    <a:pt x="28" y="890"/>
                    <a:pt x="31" y="880"/>
                  </a:cubicBezTo>
                  <a:cubicBezTo>
                    <a:pt x="51" y="795"/>
                    <a:pt x="82" y="710"/>
                    <a:pt x="123" y="630"/>
                  </a:cubicBezTo>
                  <a:cubicBezTo>
                    <a:pt x="205" y="469"/>
                    <a:pt x="329" y="326"/>
                    <a:pt x="478" y="218"/>
                  </a:cubicBezTo>
                  <a:cubicBezTo>
                    <a:pt x="553" y="165"/>
                    <a:pt x="634" y="120"/>
                    <a:pt x="719" y="86"/>
                  </a:cubicBezTo>
                  <a:cubicBezTo>
                    <a:pt x="804" y="52"/>
                    <a:pt x="893" y="27"/>
                    <a:pt x="982" y="15"/>
                  </a:cubicBezTo>
                  <a:cubicBezTo>
                    <a:pt x="1072" y="2"/>
                    <a:pt x="1162" y="0"/>
                    <a:pt x="1249" y="8"/>
                  </a:cubicBezTo>
                  <a:cubicBezTo>
                    <a:pt x="1259" y="9"/>
                    <a:pt x="1270" y="10"/>
                    <a:pt x="1281" y="11"/>
                  </a:cubicBezTo>
                  <a:cubicBezTo>
                    <a:pt x="1292" y="13"/>
                    <a:pt x="1303" y="14"/>
                    <a:pt x="1313" y="16"/>
                  </a:cubicBezTo>
                  <a:cubicBezTo>
                    <a:pt x="1324" y="17"/>
                    <a:pt x="1335" y="19"/>
                    <a:pt x="1345" y="21"/>
                  </a:cubicBezTo>
                  <a:cubicBezTo>
                    <a:pt x="1356" y="23"/>
                    <a:pt x="1366" y="25"/>
                    <a:pt x="1377" y="27"/>
                  </a:cubicBezTo>
                  <a:cubicBezTo>
                    <a:pt x="1392" y="31"/>
                    <a:pt x="1392" y="31"/>
                    <a:pt x="1392" y="31"/>
                  </a:cubicBezTo>
                  <a:cubicBezTo>
                    <a:pt x="1400" y="32"/>
                    <a:pt x="1400" y="32"/>
                    <a:pt x="1400" y="32"/>
                  </a:cubicBezTo>
                  <a:cubicBezTo>
                    <a:pt x="1404" y="33"/>
                    <a:pt x="1404" y="33"/>
                    <a:pt x="1404" y="33"/>
                  </a:cubicBezTo>
                  <a:cubicBezTo>
                    <a:pt x="1408" y="34"/>
                    <a:pt x="1397" y="32"/>
                    <a:pt x="1414" y="35"/>
                  </a:cubicBezTo>
                  <a:cubicBezTo>
                    <a:pt x="1416" y="36"/>
                    <a:pt x="1416" y="36"/>
                    <a:pt x="1416" y="36"/>
                  </a:cubicBezTo>
                  <a:cubicBezTo>
                    <a:pt x="1423" y="38"/>
                    <a:pt x="1431" y="40"/>
                    <a:pt x="1438" y="42"/>
                  </a:cubicBezTo>
                  <a:cubicBezTo>
                    <a:pt x="1446" y="45"/>
                    <a:pt x="1454" y="47"/>
                    <a:pt x="1462" y="49"/>
                  </a:cubicBezTo>
                  <a:cubicBezTo>
                    <a:pt x="1473" y="53"/>
                    <a:pt x="1484" y="56"/>
                    <a:pt x="1496" y="60"/>
                  </a:cubicBezTo>
                  <a:cubicBezTo>
                    <a:pt x="1513" y="65"/>
                    <a:pt x="1513" y="65"/>
                    <a:pt x="1513" y="65"/>
                  </a:cubicBezTo>
                  <a:cubicBezTo>
                    <a:pt x="1521" y="68"/>
                    <a:pt x="1521" y="68"/>
                    <a:pt x="1521" y="68"/>
                  </a:cubicBezTo>
                  <a:cubicBezTo>
                    <a:pt x="1525" y="69"/>
                    <a:pt x="1525" y="69"/>
                    <a:pt x="1525" y="69"/>
                  </a:cubicBezTo>
                  <a:cubicBezTo>
                    <a:pt x="1529" y="71"/>
                    <a:pt x="1529" y="71"/>
                    <a:pt x="1529" y="71"/>
                  </a:cubicBezTo>
                  <a:cubicBezTo>
                    <a:pt x="1538" y="75"/>
                    <a:pt x="1548" y="78"/>
                    <a:pt x="1558" y="82"/>
                  </a:cubicBezTo>
                  <a:cubicBezTo>
                    <a:pt x="1567" y="86"/>
                    <a:pt x="1577" y="90"/>
                    <a:pt x="1586" y="94"/>
                  </a:cubicBezTo>
                  <a:cubicBezTo>
                    <a:pt x="1596" y="98"/>
                    <a:pt x="1605" y="102"/>
                    <a:pt x="1615" y="107"/>
                  </a:cubicBezTo>
                  <a:cubicBezTo>
                    <a:pt x="1624" y="111"/>
                    <a:pt x="1633" y="115"/>
                    <a:pt x="1642" y="120"/>
                  </a:cubicBezTo>
                  <a:cubicBezTo>
                    <a:pt x="1651" y="124"/>
                    <a:pt x="1660" y="129"/>
                    <a:pt x="1669" y="134"/>
                  </a:cubicBezTo>
                  <a:cubicBezTo>
                    <a:pt x="1682" y="141"/>
                    <a:pt x="1682" y="141"/>
                    <a:pt x="1682" y="141"/>
                  </a:cubicBezTo>
                  <a:cubicBezTo>
                    <a:pt x="1687" y="143"/>
                    <a:pt x="1691" y="146"/>
                    <a:pt x="1696" y="148"/>
                  </a:cubicBezTo>
                  <a:cubicBezTo>
                    <a:pt x="1704" y="154"/>
                    <a:pt x="1713" y="159"/>
                    <a:pt x="1721" y="164"/>
                  </a:cubicBezTo>
                  <a:cubicBezTo>
                    <a:pt x="1789" y="205"/>
                    <a:pt x="1850" y="253"/>
                    <a:pt x="1904" y="305"/>
                  </a:cubicBezTo>
                  <a:cubicBezTo>
                    <a:pt x="1957" y="357"/>
                    <a:pt x="2002" y="412"/>
                    <a:pt x="2040" y="469"/>
                  </a:cubicBezTo>
                  <a:cubicBezTo>
                    <a:pt x="2078" y="526"/>
                    <a:pt x="2109" y="584"/>
                    <a:pt x="2132" y="641"/>
                  </a:cubicBezTo>
                  <a:cubicBezTo>
                    <a:pt x="2179" y="755"/>
                    <a:pt x="2198" y="865"/>
                    <a:pt x="2200" y="961"/>
                  </a:cubicBezTo>
                  <a:cubicBezTo>
                    <a:pt x="2202" y="1057"/>
                    <a:pt x="2189" y="1137"/>
                    <a:pt x="2171" y="1200"/>
                  </a:cubicBezTo>
                  <a:cubicBezTo>
                    <a:pt x="2152" y="1263"/>
                    <a:pt x="2130" y="1308"/>
                    <a:pt x="2114" y="1338"/>
                  </a:cubicBezTo>
                  <a:cubicBezTo>
                    <a:pt x="2105" y="1353"/>
                    <a:pt x="2098" y="1364"/>
                    <a:pt x="2094" y="1371"/>
                  </a:cubicBezTo>
                  <a:cubicBezTo>
                    <a:pt x="2091" y="1375"/>
                    <a:pt x="2089" y="1378"/>
                    <a:pt x="2088" y="1380"/>
                  </a:cubicBezTo>
                  <a:cubicBezTo>
                    <a:pt x="2087" y="1382"/>
                    <a:pt x="2086" y="1382"/>
                    <a:pt x="2086" y="1382"/>
                  </a:cubicBezTo>
                  <a:cubicBezTo>
                    <a:pt x="2086" y="1382"/>
                    <a:pt x="2086" y="1381"/>
                    <a:pt x="2085" y="1379"/>
                  </a:cubicBezTo>
                  <a:cubicBezTo>
                    <a:pt x="2085" y="1377"/>
                    <a:pt x="2084" y="1374"/>
                    <a:pt x="2083" y="1370"/>
                  </a:cubicBezTo>
                  <a:cubicBezTo>
                    <a:pt x="2080" y="1361"/>
                    <a:pt x="2077" y="1349"/>
                    <a:pt x="2072" y="1333"/>
                  </a:cubicBezTo>
                  <a:cubicBezTo>
                    <a:pt x="2062" y="1302"/>
                    <a:pt x="2048" y="1257"/>
                    <a:pt x="2025" y="1205"/>
                  </a:cubicBezTo>
                  <a:cubicBezTo>
                    <a:pt x="2003" y="1153"/>
                    <a:pt x="1972" y="1094"/>
                    <a:pt x="1932" y="1035"/>
                  </a:cubicBezTo>
                  <a:cubicBezTo>
                    <a:pt x="1892" y="977"/>
                    <a:pt x="1841" y="918"/>
                    <a:pt x="1781" y="867"/>
                  </a:cubicBezTo>
                  <a:cubicBezTo>
                    <a:pt x="1721" y="816"/>
                    <a:pt x="1652" y="771"/>
                    <a:pt x="1578" y="739"/>
                  </a:cubicBezTo>
                  <a:cubicBezTo>
                    <a:pt x="1541" y="723"/>
                    <a:pt x="1503" y="711"/>
                    <a:pt x="1464" y="701"/>
                  </a:cubicBezTo>
                  <a:cubicBezTo>
                    <a:pt x="1459" y="700"/>
                    <a:pt x="1454" y="698"/>
                    <a:pt x="1449" y="697"/>
                  </a:cubicBezTo>
                  <a:cubicBezTo>
                    <a:pt x="1447" y="697"/>
                    <a:pt x="1444" y="696"/>
                    <a:pt x="1442" y="696"/>
                  </a:cubicBezTo>
                  <a:cubicBezTo>
                    <a:pt x="1434" y="694"/>
                    <a:pt x="1434" y="694"/>
                    <a:pt x="1434" y="694"/>
                  </a:cubicBezTo>
                  <a:cubicBezTo>
                    <a:pt x="1430" y="693"/>
                    <a:pt x="1425" y="692"/>
                    <a:pt x="1420" y="691"/>
                  </a:cubicBezTo>
                  <a:cubicBezTo>
                    <a:pt x="1415" y="690"/>
                    <a:pt x="1410" y="690"/>
                    <a:pt x="1405" y="689"/>
                  </a:cubicBezTo>
                  <a:cubicBezTo>
                    <a:pt x="1400" y="688"/>
                    <a:pt x="1395" y="687"/>
                    <a:pt x="1390" y="686"/>
                  </a:cubicBezTo>
                  <a:cubicBezTo>
                    <a:pt x="1385" y="686"/>
                    <a:pt x="1380" y="685"/>
                    <a:pt x="1375" y="685"/>
                  </a:cubicBezTo>
                  <a:cubicBezTo>
                    <a:pt x="1370" y="684"/>
                    <a:pt x="1365" y="683"/>
                    <a:pt x="1360" y="683"/>
                  </a:cubicBezTo>
                  <a:cubicBezTo>
                    <a:pt x="1358" y="683"/>
                    <a:pt x="1358" y="683"/>
                    <a:pt x="1358" y="683"/>
                  </a:cubicBezTo>
                  <a:cubicBezTo>
                    <a:pt x="1357" y="683"/>
                    <a:pt x="1357" y="683"/>
                    <a:pt x="1357" y="683"/>
                  </a:cubicBezTo>
                  <a:cubicBezTo>
                    <a:pt x="1354" y="683"/>
                    <a:pt x="1354" y="683"/>
                    <a:pt x="1354" y="683"/>
                  </a:cubicBezTo>
                  <a:cubicBezTo>
                    <a:pt x="1349" y="683"/>
                    <a:pt x="1349" y="683"/>
                    <a:pt x="1349" y="683"/>
                  </a:cubicBezTo>
                  <a:cubicBezTo>
                    <a:pt x="1345" y="683"/>
                    <a:pt x="1341" y="682"/>
                    <a:pt x="1338" y="682"/>
                  </a:cubicBezTo>
                  <a:cubicBezTo>
                    <a:pt x="1330" y="681"/>
                    <a:pt x="1323" y="681"/>
                    <a:pt x="1316" y="680"/>
                  </a:cubicBezTo>
                  <a:cubicBezTo>
                    <a:pt x="1308" y="679"/>
                    <a:pt x="1300" y="679"/>
                    <a:pt x="1292" y="678"/>
                  </a:cubicBezTo>
                  <a:cubicBezTo>
                    <a:pt x="1291" y="678"/>
                    <a:pt x="1291" y="678"/>
                    <a:pt x="1291" y="678"/>
                  </a:cubicBezTo>
                  <a:cubicBezTo>
                    <a:pt x="1307" y="681"/>
                    <a:pt x="1295" y="679"/>
                    <a:pt x="1298" y="679"/>
                  </a:cubicBezTo>
                  <a:cubicBezTo>
                    <a:pt x="1296" y="679"/>
                    <a:pt x="1296" y="679"/>
                    <a:pt x="1296" y="679"/>
                  </a:cubicBezTo>
                  <a:cubicBezTo>
                    <a:pt x="1292" y="679"/>
                    <a:pt x="1292" y="679"/>
                    <a:pt x="1292" y="679"/>
                  </a:cubicBezTo>
                  <a:cubicBezTo>
                    <a:pt x="1285" y="680"/>
                    <a:pt x="1285" y="680"/>
                    <a:pt x="1285" y="680"/>
                  </a:cubicBezTo>
                  <a:cubicBezTo>
                    <a:pt x="1280" y="680"/>
                    <a:pt x="1275" y="680"/>
                    <a:pt x="1270" y="680"/>
                  </a:cubicBezTo>
                  <a:cubicBezTo>
                    <a:pt x="1265" y="680"/>
                    <a:pt x="1260" y="680"/>
                    <a:pt x="1255" y="680"/>
                  </a:cubicBezTo>
                  <a:cubicBezTo>
                    <a:pt x="1250" y="681"/>
                    <a:pt x="1245" y="681"/>
                    <a:pt x="1240" y="681"/>
                  </a:cubicBezTo>
                  <a:cubicBezTo>
                    <a:pt x="1235" y="682"/>
                    <a:pt x="1230" y="682"/>
                    <a:pt x="1225" y="682"/>
                  </a:cubicBezTo>
                  <a:cubicBezTo>
                    <a:pt x="1185" y="686"/>
                    <a:pt x="1147" y="693"/>
                    <a:pt x="1109" y="703"/>
                  </a:cubicBezTo>
                  <a:cubicBezTo>
                    <a:pt x="1071" y="713"/>
                    <a:pt x="1034" y="728"/>
                    <a:pt x="999" y="744"/>
                  </a:cubicBezTo>
                  <a:cubicBezTo>
                    <a:pt x="963" y="761"/>
                    <a:pt x="929" y="781"/>
                    <a:pt x="897" y="804"/>
                  </a:cubicBezTo>
                  <a:cubicBezTo>
                    <a:pt x="833" y="850"/>
                    <a:pt x="777" y="907"/>
                    <a:pt x="733" y="971"/>
                  </a:cubicBezTo>
                  <a:cubicBezTo>
                    <a:pt x="711" y="1004"/>
                    <a:pt x="692" y="1038"/>
                    <a:pt x="675" y="1075"/>
                  </a:cubicBezTo>
                  <a:cubicBezTo>
                    <a:pt x="672" y="1083"/>
                    <a:pt x="668" y="1090"/>
                    <a:pt x="665" y="1098"/>
                  </a:cubicBezTo>
                  <a:cubicBezTo>
                    <a:pt x="662" y="1103"/>
                    <a:pt x="662" y="1103"/>
                    <a:pt x="662" y="1103"/>
                  </a:cubicBezTo>
                  <a:cubicBezTo>
                    <a:pt x="661" y="1106"/>
                    <a:pt x="661" y="1106"/>
                    <a:pt x="661" y="1106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8"/>
                    <a:pt x="660" y="1108"/>
                    <a:pt x="660" y="1108"/>
                  </a:cubicBezTo>
                  <a:cubicBezTo>
                    <a:pt x="658" y="1116"/>
                    <a:pt x="655" y="1123"/>
                    <a:pt x="653" y="1131"/>
                  </a:cubicBezTo>
                  <a:cubicBezTo>
                    <a:pt x="650" y="1142"/>
                    <a:pt x="650" y="1142"/>
                    <a:pt x="650" y="1142"/>
                  </a:cubicBezTo>
                  <a:cubicBezTo>
                    <a:pt x="648" y="1148"/>
                    <a:pt x="648" y="1148"/>
                    <a:pt x="648" y="1148"/>
                  </a:cubicBezTo>
                  <a:cubicBezTo>
                    <a:pt x="647" y="1151"/>
                    <a:pt x="647" y="1151"/>
                    <a:pt x="647" y="1151"/>
                  </a:cubicBezTo>
                  <a:cubicBezTo>
                    <a:pt x="648" y="1147"/>
                    <a:pt x="646" y="1160"/>
                    <a:pt x="648" y="1144"/>
                  </a:cubicBezTo>
                  <a:cubicBezTo>
                    <a:pt x="648" y="1145"/>
                    <a:pt x="648" y="1145"/>
                    <a:pt x="648" y="1145"/>
                  </a:cubicBezTo>
                  <a:cubicBezTo>
                    <a:pt x="647" y="1150"/>
                    <a:pt x="645" y="1154"/>
                    <a:pt x="644" y="1159"/>
                  </a:cubicBezTo>
                  <a:cubicBezTo>
                    <a:pt x="642" y="1164"/>
                    <a:pt x="641" y="1169"/>
                    <a:pt x="640" y="1174"/>
                  </a:cubicBezTo>
                  <a:cubicBezTo>
                    <a:pt x="638" y="1179"/>
                    <a:pt x="637" y="1184"/>
                    <a:pt x="636" y="1188"/>
                  </a:cubicBezTo>
                  <a:cubicBezTo>
                    <a:pt x="616" y="1266"/>
                    <a:pt x="609" y="1347"/>
                    <a:pt x="615" y="1428"/>
                  </a:cubicBezTo>
                  <a:cubicBezTo>
                    <a:pt x="621" y="1508"/>
                    <a:pt x="641" y="1588"/>
                    <a:pt x="670" y="1661"/>
                  </a:cubicBezTo>
                  <a:cubicBezTo>
                    <a:pt x="700" y="1734"/>
                    <a:pt x="739" y="1802"/>
                    <a:pt x="782" y="1859"/>
                  </a:cubicBezTo>
                  <a:cubicBezTo>
                    <a:pt x="824" y="1916"/>
                    <a:pt x="870" y="1964"/>
                    <a:pt x="912" y="2002"/>
                  </a:cubicBezTo>
                  <a:cubicBezTo>
                    <a:pt x="923" y="2011"/>
                    <a:pt x="933" y="2020"/>
                    <a:pt x="943" y="2028"/>
                  </a:cubicBezTo>
                  <a:cubicBezTo>
                    <a:pt x="953" y="2037"/>
                    <a:pt x="962" y="2044"/>
                    <a:pt x="971" y="2051"/>
                  </a:cubicBezTo>
                  <a:cubicBezTo>
                    <a:pt x="976" y="2055"/>
                    <a:pt x="980" y="2059"/>
                    <a:pt x="984" y="2062"/>
                  </a:cubicBezTo>
                  <a:cubicBezTo>
                    <a:pt x="989" y="2065"/>
                    <a:pt x="993" y="2068"/>
                    <a:pt x="996" y="2071"/>
                  </a:cubicBezTo>
                  <a:cubicBezTo>
                    <a:pt x="1004" y="2077"/>
                    <a:pt x="1012" y="2082"/>
                    <a:pt x="1018" y="2087"/>
                  </a:cubicBezTo>
                  <a:cubicBezTo>
                    <a:pt x="1032" y="2096"/>
                    <a:pt x="1043" y="2104"/>
                    <a:pt x="1050" y="2109"/>
                  </a:cubicBezTo>
                  <a:cubicBezTo>
                    <a:pt x="1053" y="2111"/>
                    <a:pt x="1056" y="2113"/>
                    <a:pt x="1058" y="2114"/>
                  </a:cubicBezTo>
                  <a:cubicBezTo>
                    <a:pt x="1060" y="2116"/>
                    <a:pt x="1060" y="2116"/>
                    <a:pt x="1060" y="211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519A2B4-C8DA-4E04-A9A6-8ECB54B08CC5}"/>
                </a:ext>
              </a:extLst>
            </p:cNvPr>
            <p:cNvSpPr/>
            <p:nvPr/>
          </p:nvSpPr>
          <p:spPr>
            <a:xfrm>
              <a:off x="6598468" y="1499105"/>
              <a:ext cx="661012" cy="66101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6" name="Marcador de posición de imagen 5" descr="Imagen que contiene Código QR&#10;&#10;Descripción generada automáticamente">
            <a:extLst>
              <a:ext uri="{FF2B5EF4-FFF2-40B4-BE49-F238E27FC236}">
                <a16:creationId xmlns:a16="http://schemas.microsoft.com/office/drawing/2014/main" id="{CAE2CBA2-6B60-77D6-F7AA-1AAD17BA69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20" b="2512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04947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DB5C42-BB76-F557-92B9-578368DE9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Ajuste del HDL original con </a:t>
            </a:r>
            <a:r>
              <a:rPr lang="es-AR" dirty="0" err="1"/>
              <a:t>Latch</a:t>
            </a:r>
            <a:r>
              <a:rPr lang="es-AR" dirty="0"/>
              <a:t> en salida</a:t>
            </a:r>
          </a:p>
        </p:txBody>
      </p:sp>
      <p:sp>
        <p:nvSpPr>
          <p:cNvPr id="3" name="Slide Number Placeholder 34">
            <a:extLst>
              <a:ext uri="{FF2B5EF4-FFF2-40B4-BE49-F238E27FC236}">
                <a16:creationId xmlns:a16="http://schemas.microsoft.com/office/drawing/2014/main" id="{6FE679B0-D94F-111A-2340-18142AD01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1DB07-1D5A-732E-F648-142FD09A9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462" y="1844824"/>
            <a:ext cx="9373899" cy="242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415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B9466F-FDD6-A4EF-20F6-E86757826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IP Core agregado al proyecto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1D2CF5B-5AAB-7D8B-3A6E-7E988CF2D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211" y="1412776"/>
            <a:ext cx="8404173" cy="4608512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DF1AFF5-FF3A-9711-B563-F65FE3871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48" y="1700808"/>
            <a:ext cx="3136669" cy="237626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7291629-A692-5F2E-43E7-B4989AC072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8508" y="4653136"/>
            <a:ext cx="4305697" cy="2374521"/>
          </a:xfrm>
          <a:prstGeom prst="rect">
            <a:avLst/>
          </a:prstGeom>
        </p:spPr>
      </p:pic>
      <p:sp>
        <p:nvSpPr>
          <p:cNvPr id="7" name="Slide Number Placeholder 34">
            <a:extLst>
              <a:ext uri="{FF2B5EF4-FFF2-40B4-BE49-F238E27FC236}">
                <a16:creationId xmlns:a16="http://schemas.microsoft.com/office/drawing/2014/main" id="{F1660595-6DD2-68F1-4522-4CDD6E527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224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BBC7E5-8A14-8E6B-D9F4-93208A421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Programa inicial para chequeo rápido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9EA6868-5785-1618-A699-8DBA967B5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972" y="1196752"/>
            <a:ext cx="7128792" cy="5163893"/>
          </a:xfrm>
          <a:prstGeom prst="rect">
            <a:avLst/>
          </a:prstGeom>
        </p:spPr>
      </p:pic>
      <p:sp>
        <p:nvSpPr>
          <p:cNvPr id="4" name="Slide Number Placeholder 34">
            <a:extLst>
              <a:ext uri="{FF2B5EF4-FFF2-40B4-BE49-F238E27FC236}">
                <a16:creationId xmlns:a16="http://schemas.microsoft.com/office/drawing/2014/main" id="{594AE79F-E161-C8BD-ED00-F4D924D67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773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484FDB-15BC-97A4-F5FD-9ED5D452D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Valor del dato y match con el dato esperado</a:t>
            </a:r>
          </a:p>
        </p:txBody>
      </p:sp>
      <p:pic>
        <p:nvPicPr>
          <p:cNvPr id="3" name="2024-10-02 21-26-48">
            <a:hlinkClick r:id="" action="ppaction://media"/>
            <a:extLst>
              <a:ext uri="{FF2B5EF4-FFF2-40B4-BE49-F238E27FC236}">
                <a16:creationId xmlns:a16="http://schemas.microsoft.com/office/drawing/2014/main" id="{C474F51C-F0DE-B5EF-DD1C-1942AA1868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1826" y="1196752"/>
            <a:ext cx="9753600" cy="5486400"/>
          </a:xfrm>
          <a:prstGeom prst="rect">
            <a:avLst/>
          </a:prstGeom>
        </p:spPr>
      </p:pic>
      <p:sp>
        <p:nvSpPr>
          <p:cNvPr id="4" name="Slide Number Placeholder 34">
            <a:extLst>
              <a:ext uri="{FF2B5EF4-FFF2-40B4-BE49-F238E27FC236}">
                <a16:creationId xmlns:a16="http://schemas.microsoft.com/office/drawing/2014/main" id="{07CBDF05-C7E0-47E8-A444-AA7D75009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675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C123D9-FA2C-0AC8-75BD-24BC2FB87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El caso de éxito!!!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458FDA3-250D-6E87-3EAE-92D43A2C9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348" y="1004990"/>
            <a:ext cx="6492614" cy="570803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C907B1A-9AEC-107C-165C-C0FDA1413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40" y="1700808"/>
            <a:ext cx="5348288" cy="3028950"/>
          </a:xfrm>
          <a:prstGeom prst="rect">
            <a:avLst/>
          </a:prstGeom>
        </p:spPr>
      </p:pic>
      <p:sp>
        <p:nvSpPr>
          <p:cNvPr id="5" name="Slide Number Placeholder 34">
            <a:extLst>
              <a:ext uri="{FF2B5EF4-FFF2-40B4-BE49-F238E27FC236}">
                <a16:creationId xmlns:a16="http://schemas.microsoft.com/office/drawing/2014/main" id="{8B9538E8-0C0B-AF92-BBBB-8C06A5FEA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89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46A4D6-1706-5985-5030-B467A419E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Valida también otro valor!!!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913466C-037B-C78A-CE81-A0AECE0A5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396" y="2204864"/>
            <a:ext cx="5855624" cy="404239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FEE8518-1479-CDEA-4BDD-9F0BE86FF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805" y="1844824"/>
            <a:ext cx="5348288" cy="3028950"/>
          </a:xfrm>
          <a:prstGeom prst="rect">
            <a:avLst/>
          </a:prstGeom>
        </p:spPr>
      </p:pic>
      <p:sp>
        <p:nvSpPr>
          <p:cNvPr id="9" name="Slide Number Placeholder 34">
            <a:extLst>
              <a:ext uri="{FF2B5EF4-FFF2-40B4-BE49-F238E27FC236}">
                <a16:creationId xmlns:a16="http://schemas.microsoft.com/office/drawing/2014/main" id="{5C6D924B-D8BD-88CA-1CB4-85FF19E75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386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12E5A-D7FF-FE62-398A-E2B6E8342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¿Por qué lo valida?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77FEB6-EF74-2373-7969-2AD4C27E17A3}"/>
              </a:ext>
            </a:extLst>
          </p:cNvPr>
          <p:cNvSpPr/>
          <p:nvPr/>
        </p:nvSpPr>
        <p:spPr>
          <a:xfrm>
            <a:off x="1772840" y="1520468"/>
            <a:ext cx="7552304" cy="486085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A2F054B-D9E7-8A59-64C6-5FEA1965D1E6}"/>
              </a:ext>
            </a:extLst>
          </p:cNvPr>
          <p:cNvCxnSpPr>
            <a:cxnSpLocks/>
          </p:cNvCxnSpPr>
          <p:nvPr/>
        </p:nvCxnSpPr>
        <p:spPr>
          <a:xfrm>
            <a:off x="1044302" y="173649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15A956A-13F4-29F8-4ED0-FC864DAC38BD}"/>
              </a:ext>
            </a:extLst>
          </p:cNvPr>
          <p:cNvCxnSpPr>
            <a:cxnSpLocks/>
          </p:cNvCxnSpPr>
          <p:nvPr/>
        </p:nvCxnSpPr>
        <p:spPr>
          <a:xfrm>
            <a:off x="1044302" y="202452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B5F056-29F7-3BBC-5A5F-B21C569CD9AF}"/>
              </a:ext>
            </a:extLst>
          </p:cNvPr>
          <p:cNvCxnSpPr>
            <a:cxnSpLocks/>
          </p:cNvCxnSpPr>
          <p:nvPr/>
        </p:nvCxnSpPr>
        <p:spPr>
          <a:xfrm>
            <a:off x="1044302" y="2312557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8BDC6D8-190A-7630-72A5-C7998716E467}"/>
              </a:ext>
            </a:extLst>
          </p:cNvPr>
          <p:cNvSpPr txBox="1"/>
          <p:nvPr/>
        </p:nvSpPr>
        <p:spPr>
          <a:xfrm>
            <a:off x="415409" y="156781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06F13F-2F09-2660-70A5-5159CDBDC99C}"/>
              </a:ext>
            </a:extLst>
          </p:cNvPr>
          <p:cNvSpPr txBox="1"/>
          <p:nvPr/>
        </p:nvSpPr>
        <p:spPr>
          <a:xfrm>
            <a:off x="415409" y="1893720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E2F35B-6A5D-40B4-CDE1-13BFC410FB0C}"/>
              </a:ext>
            </a:extLst>
          </p:cNvPr>
          <p:cNvSpPr txBox="1"/>
          <p:nvPr/>
        </p:nvSpPr>
        <p:spPr>
          <a:xfrm>
            <a:off x="415409" y="2155330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ena_i</a:t>
            </a:r>
            <a:endParaRPr lang="en-US" sz="11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2AE23AD-7245-A583-A584-8CAA0AF4FF1F}"/>
              </a:ext>
            </a:extLst>
          </p:cNvPr>
          <p:cNvGrpSpPr/>
          <p:nvPr/>
        </p:nvGrpSpPr>
        <p:grpSpPr>
          <a:xfrm>
            <a:off x="2683421" y="2278439"/>
            <a:ext cx="2592288" cy="277002"/>
            <a:chOff x="6288772" y="2618576"/>
            <a:chExt cx="2592288" cy="27700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ACD1DCA-E053-D12C-2E40-D910B2F27801}"/>
                </a:ext>
              </a:extLst>
            </p:cNvPr>
            <p:cNvSpPr txBox="1"/>
            <p:nvPr/>
          </p:nvSpPr>
          <p:spPr>
            <a:xfrm>
              <a:off x="6288772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4B39E7-1C3A-2753-BE46-0B55060C39F1}"/>
                </a:ext>
              </a:extLst>
            </p:cNvPr>
            <p:cNvSpPr txBox="1"/>
            <p:nvPr/>
          </p:nvSpPr>
          <p:spPr>
            <a:xfrm>
              <a:off x="650479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4AACEB2-5EDE-A061-F5B9-7F2E06D974F4}"/>
                </a:ext>
              </a:extLst>
            </p:cNvPr>
            <p:cNvSpPr txBox="1"/>
            <p:nvPr/>
          </p:nvSpPr>
          <p:spPr>
            <a:xfrm>
              <a:off x="672082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D380C5-6164-7DAE-EFCA-441C1F2E4998}"/>
                </a:ext>
              </a:extLst>
            </p:cNvPr>
            <p:cNvSpPr txBox="1"/>
            <p:nvPr/>
          </p:nvSpPr>
          <p:spPr>
            <a:xfrm>
              <a:off x="693684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AA3D6E8-A8FD-2877-6417-32627F245183}"/>
                </a:ext>
              </a:extLst>
            </p:cNvPr>
            <p:cNvSpPr txBox="1"/>
            <p:nvPr/>
          </p:nvSpPr>
          <p:spPr>
            <a:xfrm>
              <a:off x="7152868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4A5BE8B-77CA-5BCE-34E2-3C6E7FFC3F41}"/>
                </a:ext>
              </a:extLst>
            </p:cNvPr>
            <p:cNvSpPr txBox="1"/>
            <p:nvPr/>
          </p:nvSpPr>
          <p:spPr>
            <a:xfrm>
              <a:off x="7368892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7472CA1-8F42-01BB-570E-30191E8FDB5C}"/>
                </a:ext>
              </a:extLst>
            </p:cNvPr>
            <p:cNvSpPr txBox="1"/>
            <p:nvPr/>
          </p:nvSpPr>
          <p:spPr>
            <a:xfrm>
              <a:off x="758491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2B69694-9F70-2696-E6BD-E544CAF73B76}"/>
                </a:ext>
              </a:extLst>
            </p:cNvPr>
            <p:cNvSpPr txBox="1"/>
            <p:nvPr/>
          </p:nvSpPr>
          <p:spPr>
            <a:xfrm>
              <a:off x="780094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5032FDE-8029-0CD9-DD27-4A6795602F10}"/>
                </a:ext>
              </a:extLst>
            </p:cNvPr>
            <p:cNvSpPr txBox="1"/>
            <p:nvPr/>
          </p:nvSpPr>
          <p:spPr>
            <a:xfrm>
              <a:off x="801696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C118180-C661-AE71-AAAF-0E0455EF4549}"/>
                </a:ext>
              </a:extLst>
            </p:cNvPr>
            <p:cNvSpPr txBox="1"/>
            <p:nvPr/>
          </p:nvSpPr>
          <p:spPr>
            <a:xfrm>
              <a:off x="8232988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039AD5B-7995-6C92-98EB-8AA333622EB6}"/>
                </a:ext>
              </a:extLst>
            </p:cNvPr>
            <p:cNvSpPr txBox="1"/>
            <p:nvPr/>
          </p:nvSpPr>
          <p:spPr>
            <a:xfrm>
              <a:off x="8449012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7434E5C-E68B-87A6-08D6-5AA9C2616436}"/>
                </a:ext>
              </a:extLst>
            </p:cNvPr>
            <p:cNvSpPr txBox="1"/>
            <p:nvPr/>
          </p:nvSpPr>
          <p:spPr>
            <a:xfrm>
              <a:off x="8665036" y="2618576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 </a:t>
              </a:r>
              <a:endParaRPr lang="en-US" sz="1200" dirty="0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209BA14-3F5E-39B2-AEB8-535E6BE0C44A}"/>
              </a:ext>
            </a:extLst>
          </p:cNvPr>
          <p:cNvSpPr/>
          <p:nvPr/>
        </p:nvSpPr>
        <p:spPr>
          <a:xfrm>
            <a:off x="2373353" y="1893720"/>
            <a:ext cx="3168352" cy="77887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37104BD-7FC1-32C3-15AD-13E9C64C77E5}"/>
              </a:ext>
            </a:extLst>
          </p:cNvPr>
          <p:cNvSpPr txBox="1"/>
          <p:nvPr/>
        </p:nvSpPr>
        <p:spPr>
          <a:xfrm>
            <a:off x="2601025" y="1910027"/>
            <a:ext cx="934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000" dirty="0"/>
              <a:t>Shift </a:t>
            </a:r>
            <a:r>
              <a:rPr lang="es-AR" sz="1000" dirty="0" err="1"/>
              <a:t>Register</a:t>
            </a:r>
            <a:endParaRPr lang="en-US" sz="1000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28DBA3A-3860-78BE-5CCE-FB112C22EED0}"/>
              </a:ext>
            </a:extLst>
          </p:cNvPr>
          <p:cNvGrpSpPr/>
          <p:nvPr/>
        </p:nvGrpSpPr>
        <p:grpSpPr>
          <a:xfrm>
            <a:off x="4331117" y="3294922"/>
            <a:ext cx="1210588" cy="648072"/>
            <a:chOff x="2911396" y="3082171"/>
            <a:chExt cx="1210588" cy="648072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1A724F4-012E-16C7-596F-5566256110F7}"/>
                </a:ext>
              </a:extLst>
            </p:cNvPr>
            <p:cNvSpPr/>
            <p:nvPr/>
          </p:nvSpPr>
          <p:spPr>
            <a:xfrm>
              <a:off x="2919884" y="3082171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511B562-78EA-AC38-018F-F47FA653BA04}"/>
                </a:ext>
              </a:extLst>
            </p:cNvPr>
            <p:cNvSpPr txBox="1"/>
            <p:nvPr/>
          </p:nvSpPr>
          <p:spPr>
            <a:xfrm>
              <a:off x="2911396" y="3115919"/>
              <a:ext cx="83869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Comp_dato</a:t>
              </a:r>
              <a:endParaRPr lang="en-US" sz="1000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9C88F3B-645F-1A35-A0AA-544967FA2CE4}"/>
              </a:ext>
            </a:extLst>
          </p:cNvPr>
          <p:cNvGrpSpPr/>
          <p:nvPr/>
        </p:nvGrpSpPr>
        <p:grpSpPr>
          <a:xfrm>
            <a:off x="4331117" y="4188314"/>
            <a:ext cx="1202100" cy="648072"/>
            <a:chOff x="5859912" y="3070622"/>
            <a:chExt cx="1202100" cy="648072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762A417D-8760-21DF-7019-3120A8AFE050}"/>
                </a:ext>
              </a:extLst>
            </p:cNvPr>
            <p:cNvSpPr/>
            <p:nvPr/>
          </p:nvSpPr>
          <p:spPr>
            <a:xfrm>
              <a:off x="5859912" y="3070622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8864869-4B60-DDD9-2267-9E1E5B0F6992}"/>
                </a:ext>
              </a:extLst>
            </p:cNvPr>
            <p:cNvSpPr txBox="1"/>
            <p:nvPr/>
          </p:nvSpPr>
          <p:spPr>
            <a:xfrm>
              <a:off x="5897641" y="3106580"/>
              <a:ext cx="6014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genEna</a:t>
              </a:r>
              <a:endParaRPr lang="en-US" sz="1000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7F9EFFF-C06C-C609-A9D1-1428FC9A2A0A}"/>
              </a:ext>
            </a:extLst>
          </p:cNvPr>
          <p:cNvGrpSpPr/>
          <p:nvPr/>
        </p:nvGrpSpPr>
        <p:grpSpPr>
          <a:xfrm>
            <a:off x="6842752" y="3699310"/>
            <a:ext cx="1202100" cy="648072"/>
            <a:chOff x="4374288" y="4015361"/>
            <a:chExt cx="1202100" cy="64807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5D06D181-33B7-E7DB-AA21-B9BC783B9443}"/>
                </a:ext>
              </a:extLst>
            </p:cNvPr>
            <p:cNvSpPr/>
            <p:nvPr/>
          </p:nvSpPr>
          <p:spPr>
            <a:xfrm>
              <a:off x="4374288" y="4015361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E3828F5-2261-9628-4925-617098BCB978}"/>
                </a:ext>
              </a:extLst>
            </p:cNvPr>
            <p:cNvSpPr txBox="1"/>
            <p:nvPr/>
          </p:nvSpPr>
          <p:spPr>
            <a:xfrm>
              <a:off x="4441054" y="4055094"/>
              <a:ext cx="99899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Condicion_out</a:t>
              </a:r>
              <a:endParaRPr lang="en-US" sz="1000" dirty="0"/>
            </a:p>
          </p:txBody>
        </p:sp>
      </p:grp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61EFAF0-47FC-A701-5355-411BECBE7FCD}"/>
              </a:ext>
            </a:extLst>
          </p:cNvPr>
          <p:cNvCxnSpPr>
            <a:cxnSpLocks/>
          </p:cNvCxnSpPr>
          <p:nvPr/>
        </p:nvCxnSpPr>
        <p:spPr>
          <a:xfrm>
            <a:off x="3611066" y="346872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CC6E962-355C-842C-469F-6ABF6F80A9F2}"/>
              </a:ext>
            </a:extLst>
          </p:cNvPr>
          <p:cNvCxnSpPr>
            <a:cxnSpLocks/>
          </p:cNvCxnSpPr>
          <p:nvPr/>
        </p:nvCxnSpPr>
        <p:spPr>
          <a:xfrm>
            <a:off x="3611066" y="375675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7F8166C-2B74-C7FC-CACE-078150918DC5}"/>
              </a:ext>
            </a:extLst>
          </p:cNvPr>
          <p:cNvCxnSpPr>
            <a:cxnSpLocks/>
          </p:cNvCxnSpPr>
          <p:nvPr/>
        </p:nvCxnSpPr>
        <p:spPr>
          <a:xfrm>
            <a:off x="5541705" y="3561652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BD42B54-2CDC-0701-A20B-C01E7C40E02C}"/>
              </a:ext>
            </a:extLst>
          </p:cNvPr>
          <p:cNvSpPr txBox="1"/>
          <p:nvPr/>
        </p:nvSpPr>
        <p:spPr>
          <a:xfrm>
            <a:off x="1897117" y="3300042"/>
            <a:ext cx="16143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dataA_i</a:t>
            </a:r>
            <a:r>
              <a:rPr lang="es-AR" sz="1100" dirty="0"/>
              <a:t> (N </a:t>
            </a:r>
            <a:r>
              <a:rPr lang="es-AR" sz="1100" dirty="0" err="1"/>
              <a:t>downto</a:t>
            </a:r>
            <a:r>
              <a:rPr lang="es-AR" sz="1100" dirty="0"/>
              <a:t> 0)</a:t>
            </a:r>
            <a:endParaRPr lang="en-US" sz="11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C790F1A-8883-81BC-6BBB-90B10C2F4540}"/>
              </a:ext>
            </a:extLst>
          </p:cNvPr>
          <p:cNvSpPr txBox="1"/>
          <p:nvPr/>
        </p:nvSpPr>
        <p:spPr>
          <a:xfrm>
            <a:off x="1906681" y="3585379"/>
            <a:ext cx="175251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dataB_i</a:t>
            </a:r>
            <a:r>
              <a:rPr lang="es-AR" sz="1100" dirty="0"/>
              <a:t> (N </a:t>
            </a:r>
            <a:r>
              <a:rPr lang="es-AR" sz="1100" dirty="0" err="1"/>
              <a:t>downto</a:t>
            </a:r>
            <a:r>
              <a:rPr lang="es-AR" sz="1100" dirty="0"/>
              <a:t> 0)</a:t>
            </a:r>
            <a:endParaRPr lang="en-US" sz="11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A18CC03-4D3E-401C-13E0-FBADDE2A278A}"/>
              </a:ext>
            </a:extLst>
          </p:cNvPr>
          <p:cNvSpPr txBox="1"/>
          <p:nvPr/>
        </p:nvSpPr>
        <p:spPr>
          <a:xfrm>
            <a:off x="6280083" y="3337192"/>
            <a:ext cx="7890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result_o</a:t>
            </a:r>
            <a:endParaRPr lang="en-US" sz="1100" dirty="0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2C50D2C-D327-0F96-A542-C363B85CEFA9}"/>
              </a:ext>
            </a:extLst>
          </p:cNvPr>
          <p:cNvCxnSpPr>
            <a:cxnSpLocks/>
          </p:cNvCxnSpPr>
          <p:nvPr/>
        </p:nvCxnSpPr>
        <p:spPr>
          <a:xfrm>
            <a:off x="3611066" y="4261982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D10EE73-F1E8-6308-9315-5428CCDCA360}"/>
              </a:ext>
            </a:extLst>
          </p:cNvPr>
          <p:cNvCxnSpPr>
            <a:cxnSpLocks/>
          </p:cNvCxnSpPr>
          <p:nvPr/>
        </p:nvCxnSpPr>
        <p:spPr>
          <a:xfrm>
            <a:off x="3611066" y="4476586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9190B0C8-C11E-D937-6308-DFC0333B5B3A}"/>
              </a:ext>
            </a:extLst>
          </p:cNvPr>
          <p:cNvSpPr txBox="1"/>
          <p:nvPr/>
        </p:nvSpPr>
        <p:spPr>
          <a:xfrm>
            <a:off x="2982173" y="4093301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DB2E06D-7952-D0A0-0D74-E0A5DFA1B835}"/>
              </a:ext>
            </a:extLst>
          </p:cNvPr>
          <p:cNvSpPr txBox="1"/>
          <p:nvPr/>
        </p:nvSpPr>
        <p:spPr>
          <a:xfrm>
            <a:off x="2982173" y="434738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BA8CA21-2BD1-35D2-82AB-001EE292A683}"/>
              </a:ext>
            </a:extLst>
          </p:cNvPr>
          <p:cNvCxnSpPr>
            <a:cxnSpLocks/>
          </p:cNvCxnSpPr>
          <p:nvPr/>
        </p:nvCxnSpPr>
        <p:spPr>
          <a:xfrm>
            <a:off x="3602578" y="4745117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B83882D4-CCEF-4BEF-D9A1-2618A75B5D94}"/>
              </a:ext>
            </a:extLst>
          </p:cNvPr>
          <p:cNvSpPr txBox="1"/>
          <p:nvPr/>
        </p:nvSpPr>
        <p:spPr>
          <a:xfrm>
            <a:off x="2973685" y="4632719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ena_i</a:t>
            </a:r>
            <a:endParaRPr lang="en-US" sz="1100" dirty="0"/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0B74072-526E-6AE4-940E-D90FF65618DC}"/>
              </a:ext>
            </a:extLst>
          </p:cNvPr>
          <p:cNvCxnSpPr>
            <a:cxnSpLocks/>
          </p:cNvCxnSpPr>
          <p:nvPr/>
        </p:nvCxnSpPr>
        <p:spPr>
          <a:xfrm>
            <a:off x="5541705" y="447049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313C754-6C48-E1D8-D952-C7753B70CA2C}"/>
              </a:ext>
            </a:extLst>
          </p:cNvPr>
          <p:cNvSpPr txBox="1"/>
          <p:nvPr/>
        </p:nvSpPr>
        <p:spPr>
          <a:xfrm>
            <a:off x="6305016" y="4347475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D8C3BED5-0FB4-4DC0-525C-623AB4F76CD8}"/>
              </a:ext>
            </a:extLst>
          </p:cNvPr>
          <p:cNvCxnSpPr>
            <a:cxnSpLocks/>
          </p:cNvCxnSpPr>
          <p:nvPr/>
        </p:nvCxnSpPr>
        <p:spPr>
          <a:xfrm>
            <a:off x="8024098" y="397345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38D22A66-43B3-8D42-F65B-07BE013FDAD3}"/>
              </a:ext>
            </a:extLst>
          </p:cNvPr>
          <p:cNvSpPr txBox="1"/>
          <p:nvPr/>
        </p:nvSpPr>
        <p:spPr>
          <a:xfrm>
            <a:off x="8800234" y="3808308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05AD2C4F-EE87-CC99-93AC-1843503443E6}"/>
              </a:ext>
            </a:extLst>
          </p:cNvPr>
          <p:cNvCxnSpPr>
            <a:cxnSpLocks/>
          </p:cNvCxnSpPr>
          <p:nvPr/>
        </p:nvCxnSpPr>
        <p:spPr>
          <a:xfrm>
            <a:off x="6114213" y="394862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0897631B-FBD6-FC07-A663-03B4FE8E0338}"/>
              </a:ext>
            </a:extLst>
          </p:cNvPr>
          <p:cNvCxnSpPr>
            <a:cxnSpLocks/>
          </p:cNvCxnSpPr>
          <p:nvPr/>
        </p:nvCxnSpPr>
        <p:spPr>
          <a:xfrm>
            <a:off x="6114213" y="4174539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4342698-7A36-51D6-3737-C732AA8CDE41}"/>
              </a:ext>
            </a:extLst>
          </p:cNvPr>
          <p:cNvCxnSpPr>
            <a:cxnSpLocks/>
          </p:cNvCxnSpPr>
          <p:nvPr/>
        </p:nvCxnSpPr>
        <p:spPr>
          <a:xfrm>
            <a:off x="3016605" y="2662564"/>
            <a:ext cx="1166" cy="5756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95AC3842-2F1C-FBC7-943D-B45A7C3F0388}"/>
              </a:ext>
            </a:extLst>
          </p:cNvPr>
          <p:cNvSpPr txBox="1"/>
          <p:nvPr/>
        </p:nvSpPr>
        <p:spPr>
          <a:xfrm>
            <a:off x="7317247" y="1540127"/>
            <a:ext cx="1705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 err="1"/>
              <a:t>protocheck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08BF6F5-78E4-19F6-0AD4-FB1C907A3955}"/>
              </a:ext>
            </a:extLst>
          </p:cNvPr>
          <p:cNvGrpSpPr/>
          <p:nvPr/>
        </p:nvGrpSpPr>
        <p:grpSpPr>
          <a:xfrm>
            <a:off x="4369243" y="5249330"/>
            <a:ext cx="1202100" cy="648072"/>
            <a:chOff x="5859912" y="3070622"/>
            <a:chExt cx="1202100" cy="64807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67251EE-64CE-7C9B-C1CA-9BC256F7DFE4}"/>
                </a:ext>
              </a:extLst>
            </p:cNvPr>
            <p:cNvSpPr/>
            <p:nvPr/>
          </p:nvSpPr>
          <p:spPr>
            <a:xfrm>
              <a:off x="5859912" y="3070622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A6D57F2-2730-CA55-2D10-050D1BDA7298}"/>
                </a:ext>
              </a:extLst>
            </p:cNvPr>
            <p:cNvSpPr txBox="1"/>
            <p:nvPr/>
          </p:nvSpPr>
          <p:spPr>
            <a:xfrm>
              <a:off x="5897641" y="3106580"/>
              <a:ext cx="92685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Serial_sender</a:t>
              </a:r>
              <a:endParaRPr lang="en-US" sz="1000" dirty="0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7B0FCD9-E66C-1879-6E7A-EFEF1D9A03E0}"/>
              </a:ext>
            </a:extLst>
          </p:cNvPr>
          <p:cNvCxnSpPr>
            <a:cxnSpLocks/>
          </p:cNvCxnSpPr>
          <p:nvPr/>
        </p:nvCxnSpPr>
        <p:spPr>
          <a:xfrm>
            <a:off x="3641259" y="5394722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9C4B38D-D522-130B-63C0-B51EA5A56116}"/>
              </a:ext>
            </a:extLst>
          </p:cNvPr>
          <p:cNvCxnSpPr>
            <a:cxnSpLocks/>
          </p:cNvCxnSpPr>
          <p:nvPr/>
        </p:nvCxnSpPr>
        <p:spPr>
          <a:xfrm>
            <a:off x="3641259" y="5609326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506E9F85-FF2B-9991-34C9-F8423E7C71B5}"/>
              </a:ext>
            </a:extLst>
          </p:cNvPr>
          <p:cNvSpPr txBox="1"/>
          <p:nvPr/>
        </p:nvSpPr>
        <p:spPr>
          <a:xfrm>
            <a:off x="3012366" y="5226041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384E81C-3C20-A3BD-8EF3-0A0585A490BA}"/>
              </a:ext>
            </a:extLst>
          </p:cNvPr>
          <p:cNvSpPr txBox="1"/>
          <p:nvPr/>
        </p:nvSpPr>
        <p:spPr>
          <a:xfrm>
            <a:off x="3012366" y="548012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08AFB55-85DB-509E-3F45-6CFB40FBD627}"/>
              </a:ext>
            </a:extLst>
          </p:cNvPr>
          <p:cNvCxnSpPr>
            <a:cxnSpLocks/>
          </p:cNvCxnSpPr>
          <p:nvPr/>
        </p:nvCxnSpPr>
        <p:spPr>
          <a:xfrm>
            <a:off x="5570788" y="554134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14733E4-422E-0287-A00D-12D6BCA17955}"/>
              </a:ext>
            </a:extLst>
          </p:cNvPr>
          <p:cNvSpPr txBox="1"/>
          <p:nvPr/>
        </p:nvSpPr>
        <p:spPr>
          <a:xfrm>
            <a:off x="6334099" y="5418327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E015F98-54F4-340C-9989-D5F9190D79AA}"/>
              </a:ext>
            </a:extLst>
          </p:cNvPr>
          <p:cNvCxnSpPr>
            <a:cxnSpLocks/>
          </p:cNvCxnSpPr>
          <p:nvPr/>
        </p:nvCxnSpPr>
        <p:spPr>
          <a:xfrm>
            <a:off x="6284909" y="5546590"/>
            <a:ext cx="0" cy="5467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82765E4-D73A-08D2-1C7C-E823653C4F80}"/>
              </a:ext>
            </a:extLst>
          </p:cNvPr>
          <p:cNvCxnSpPr>
            <a:cxnSpLocks/>
          </p:cNvCxnSpPr>
          <p:nvPr/>
        </p:nvCxnSpPr>
        <p:spPr>
          <a:xfrm flipH="1" flipV="1">
            <a:off x="1897117" y="6093296"/>
            <a:ext cx="4402210" cy="414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4E09EC-5D19-2BC6-1CFB-B92AF4BBC486}"/>
              </a:ext>
            </a:extLst>
          </p:cNvPr>
          <p:cNvCxnSpPr>
            <a:cxnSpLocks/>
          </p:cNvCxnSpPr>
          <p:nvPr/>
        </p:nvCxnSpPr>
        <p:spPr>
          <a:xfrm flipV="1">
            <a:off x="1906681" y="2080870"/>
            <a:ext cx="765" cy="40124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9A6DCAE-CAA5-EB68-87DC-007226C072DA}"/>
              </a:ext>
            </a:extLst>
          </p:cNvPr>
          <p:cNvCxnSpPr>
            <a:cxnSpLocks/>
          </p:cNvCxnSpPr>
          <p:nvPr/>
        </p:nvCxnSpPr>
        <p:spPr>
          <a:xfrm flipV="1">
            <a:off x="1906681" y="2080870"/>
            <a:ext cx="466672" cy="293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34">
            <a:extLst>
              <a:ext uri="{FF2B5EF4-FFF2-40B4-BE49-F238E27FC236}">
                <a16:creationId xmlns:a16="http://schemas.microsoft.com/office/drawing/2014/main" id="{6BE334DF-E01C-3516-0253-22CE4BFAD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16</a:t>
            </a:fld>
            <a:endParaRPr lang="en-US" dirty="0"/>
          </a:p>
        </p:txBody>
      </p:sp>
      <p:cxnSp>
        <p:nvCxnSpPr>
          <p:cNvPr id="6" name="Straight Arrow Connector 11">
            <a:extLst>
              <a:ext uri="{FF2B5EF4-FFF2-40B4-BE49-F238E27FC236}">
                <a16:creationId xmlns:a16="http://schemas.microsoft.com/office/drawing/2014/main" id="{C835823C-3E98-48CA-8EB5-21265DED0963}"/>
              </a:ext>
            </a:extLst>
          </p:cNvPr>
          <p:cNvCxnSpPr>
            <a:cxnSpLocks/>
          </p:cNvCxnSpPr>
          <p:nvPr/>
        </p:nvCxnSpPr>
        <p:spPr>
          <a:xfrm>
            <a:off x="9325144" y="2931380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12">
            <a:extLst>
              <a:ext uri="{FF2B5EF4-FFF2-40B4-BE49-F238E27FC236}">
                <a16:creationId xmlns:a16="http://schemas.microsoft.com/office/drawing/2014/main" id="{AD002912-C13F-5DA1-D852-EA84573F560B}"/>
              </a:ext>
            </a:extLst>
          </p:cNvPr>
          <p:cNvCxnSpPr>
            <a:cxnSpLocks/>
          </p:cNvCxnSpPr>
          <p:nvPr/>
        </p:nvCxnSpPr>
        <p:spPr>
          <a:xfrm>
            <a:off x="9333632" y="3944684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13">
            <a:extLst>
              <a:ext uri="{FF2B5EF4-FFF2-40B4-BE49-F238E27FC236}">
                <a16:creationId xmlns:a16="http://schemas.microsoft.com/office/drawing/2014/main" id="{41D85131-5E23-0C5F-2908-E1251757DDE5}"/>
              </a:ext>
            </a:extLst>
          </p:cNvPr>
          <p:cNvSpPr txBox="1"/>
          <p:nvPr/>
        </p:nvSpPr>
        <p:spPr>
          <a:xfrm>
            <a:off x="10095613" y="2688794"/>
            <a:ext cx="16143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data_o</a:t>
            </a:r>
            <a:r>
              <a:rPr lang="es-AR" sz="1100" dirty="0"/>
              <a:t> (0 </a:t>
            </a:r>
            <a:r>
              <a:rPr lang="es-AR" sz="1100" dirty="0" err="1"/>
              <a:t>downto</a:t>
            </a:r>
            <a:r>
              <a:rPr lang="es-AR" sz="1100" dirty="0"/>
              <a:t> 11) </a:t>
            </a:r>
            <a:endParaRPr lang="en-US" sz="1100" dirty="0"/>
          </a:p>
        </p:txBody>
      </p:sp>
      <p:sp>
        <p:nvSpPr>
          <p:cNvPr id="44" name="TextBox 14">
            <a:extLst>
              <a:ext uri="{FF2B5EF4-FFF2-40B4-BE49-F238E27FC236}">
                <a16:creationId xmlns:a16="http://schemas.microsoft.com/office/drawing/2014/main" id="{CA38FFB0-62D8-1CAE-2B3E-029E3E9F3F4E}"/>
              </a:ext>
            </a:extLst>
          </p:cNvPr>
          <p:cNvSpPr txBox="1"/>
          <p:nvPr/>
        </p:nvSpPr>
        <p:spPr>
          <a:xfrm>
            <a:off x="10207536" y="3819976"/>
            <a:ext cx="6119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grpSp>
        <p:nvGrpSpPr>
          <p:cNvPr id="45" name="Group 55">
            <a:extLst>
              <a:ext uri="{FF2B5EF4-FFF2-40B4-BE49-F238E27FC236}">
                <a16:creationId xmlns:a16="http://schemas.microsoft.com/office/drawing/2014/main" id="{EA058DC8-FDEC-532C-D4D5-B3EC405C887E}"/>
              </a:ext>
            </a:extLst>
          </p:cNvPr>
          <p:cNvGrpSpPr/>
          <p:nvPr/>
        </p:nvGrpSpPr>
        <p:grpSpPr>
          <a:xfrm>
            <a:off x="7787317" y="2669787"/>
            <a:ext cx="1202100" cy="648072"/>
            <a:chOff x="4374288" y="4015361"/>
            <a:chExt cx="1202100" cy="648072"/>
          </a:xfrm>
        </p:grpSpPr>
        <p:sp>
          <p:nvSpPr>
            <p:cNvPr id="47" name="Rectangle 56">
              <a:extLst>
                <a:ext uri="{FF2B5EF4-FFF2-40B4-BE49-F238E27FC236}">
                  <a16:creationId xmlns:a16="http://schemas.microsoft.com/office/drawing/2014/main" id="{72EFD39D-DD85-F44B-AFB7-3934968FFFAD}"/>
                </a:ext>
              </a:extLst>
            </p:cNvPr>
            <p:cNvSpPr/>
            <p:nvPr/>
          </p:nvSpPr>
          <p:spPr>
            <a:xfrm>
              <a:off x="4374288" y="4015361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57">
              <a:extLst>
                <a:ext uri="{FF2B5EF4-FFF2-40B4-BE49-F238E27FC236}">
                  <a16:creationId xmlns:a16="http://schemas.microsoft.com/office/drawing/2014/main" id="{A242429E-521B-0F6E-C94F-C7D8E4CFBF73}"/>
                </a:ext>
              </a:extLst>
            </p:cNvPr>
            <p:cNvSpPr txBox="1"/>
            <p:nvPr/>
          </p:nvSpPr>
          <p:spPr>
            <a:xfrm>
              <a:off x="4441054" y="4055094"/>
              <a:ext cx="95891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/>
                <a:t>Output </a:t>
              </a:r>
              <a:r>
                <a:rPr lang="es-AR" sz="1000" dirty="0" err="1"/>
                <a:t>Latch</a:t>
              </a:r>
              <a:r>
                <a:rPr lang="es-AR" sz="1000" dirty="0"/>
                <a:t> </a:t>
              </a:r>
              <a:endParaRPr lang="en-US" sz="1000" dirty="0"/>
            </a:p>
          </p:txBody>
        </p:sp>
      </p:grpSp>
      <p:cxnSp>
        <p:nvCxnSpPr>
          <p:cNvPr id="78" name="Straight Arrow Connector 72">
            <a:extLst>
              <a:ext uri="{FF2B5EF4-FFF2-40B4-BE49-F238E27FC236}">
                <a16:creationId xmlns:a16="http://schemas.microsoft.com/office/drawing/2014/main" id="{88A9344C-750A-A4E3-53A0-E867899D7639}"/>
              </a:ext>
            </a:extLst>
          </p:cNvPr>
          <p:cNvCxnSpPr>
            <a:cxnSpLocks/>
          </p:cNvCxnSpPr>
          <p:nvPr/>
        </p:nvCxnSpPr>
        <p:spPr>
          <a:xfrm>
            <a:off x="7318548" y="2933611"/>
            <a:ext cx="45473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2">
            <a:extLst>
              <a:ext uri="{FF2B5EF4-FFF2-40B4-BE49-F238E27FC236}">
                <a16:creationId xmlns:a16="http://schemas.microsoft.com/office/drawing/2014/main" id="{769AF851-1FEE-741A-41C5-ED3D15D402A5}"/>
              </a:ext>
            </a:extLst>
          </p:cNvPr>
          <p:cNvCxnSpPr>
            <a:cxnSpLocks/>
          </p:cNvCxnSpPr>
          <p:nvPr/>
        </p:nvCxnSpPr>
        <p:spPr>
          <a:xfrm flipV="1">
            <a:off x="7335148" y="2931959"/>
            <a:ext cx="0" cy="6534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72">
            <a:extLst>
              <a:ext uri="{FF2B5EF4-FFF2-40B4-BE49-F238E27FC236}">
                <a16:creationId xmlns:a16="http://schemas.microsoft.com/office/drawing/2014/main" id="{66093479-F56F-DA0B-6E12-B7B49DAAB061}"/>
              </a:ext>
            </a:extLst>
          </p:cNvPr>
          <p:cNvCxnSpPr>
            <a:cxnSpLocks/>
          </p:cNvCxnSpPr>
          <p:nvPr/>
        </p:nvCxnSpPr>
        <p:spPr>
          <a:xfrm flipV="1">
            <a:off x="8388367" y="3372600"/>
            <a:ext cx="0" cy="5760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72">
            <a:extLst>
              <a:ext uri="{FF2B5EF4-FFF2-40B4-BE49-F238E27FC236}">
                <a16:creationId xmlns:a16="http://schemas.microsoft.com/office/drawing/2014/main" id="{8ECEB7F2-31F6-4AFC-902E-5D7DD064252F}"/>
              </a:ext>
            </a:extLst>
          </p:cNvPr>
          <p:cNvCxnSpPr>
            <a:cxnSpLocks/>
          </p:cNvCxnSpPr>
          <p:nvPr/>
        </p:nvCxnSpPr>
        <p:spPr>
          <a:xfrm>
            <a:off x="8989417" y="2945345"/>
            <a:ext cx="27334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8">
            <a:extLst>
              <a:ext uri="{FF2B5EF4-FFF2-40B4-BE49-F238E27FC236}">
                <a16:creationId xmlns:a16="http://schemas.microsoft.com/office/drawing/2014/main" id="{A0054803-1381-DDBE-D7B8-C71F398E7735}"/>
              </a:ext>
            </a:extLst>
          </p:cNvPr>
          <p:cNvGrpSpPr/>
          <p:nvPr/>
        </p:nvGrpSpPr>
        <p:grpSpPr>
          <a:xfrm>
            <a:off x="2670703" y="1586444"/>
            <a:ext cx="2592288" cy="277002"/>
            <a:chOff x="6288772" y="2618576"/>
            <a:chExt cx="2592288" cy="277002"/>
          </a:xfrm>
        </p:grpSpPr>
        <p:sp>
          <p:nvSpPr>
            <p:cNvPr id="13" name="TextBox 19">
              <a:extLst>
                <a:ext uri="{FF2B5EF4-FFF2-40B4-BE49-F238E27FC236}">
                  <a16:creationId xmlns:a16="http://schemas.microsoft.com/office/drawing/2014/main" id="{5CE56E75-E2B9-F31E-7CA2-247070388945}"/>
                </a:ext>
              </a:extLst>
            </p:cNvPr>
            <p:cNvSpPr txBox="1"/>
            <p:nvPr/>
          </p:nvSpPr>
          <p:spPr>
            <a:xfrm>
              <a:off x="6288772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14" name="TextBox 20">
              <a:extLst>
                <a:ext uri="{FF2B5EF4-FFF2-40B4-BE49-F238E27FC236}">
                  <a16:creationId xmlns:a16="http://schemas.microsoft.com/office/drawing/2014/main" id="{9D5B35F5-0370-0E2C-81BB-B4ABE4DFA968}"/>
                </a:ext>
              </a:extLst>
            </p:cNvPr>
            <p:cNvSpPr txBox="1"/>
            <p:nvPr/>
          </p:nvSpPr>
          <p:spPr>
            <a:xfrm>
              <a:off x="650479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15" name="TextBox 21">
              <a:extLst>
                <a:ext uri="{FF2B5EF4-FFF2-40B4-BE49-F238E27FC236}">
                  <a16:creationId xmlns:a16="http://schemas.microsoft.com/office/drawing/2014/main" id="{95E74D70-4778-05E9-031C-0F3188DC1611}"/>
                </a:ext>
              </a:extLst>
            </p:cNvPr>
            <p:cNvSpPr txBox="1"/>
            <p:nvPr/>
          </p:nvSpPr>
          <p:spPr>
            <a:xfrm>
              <a:off x="672082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83" name="TextBox 22">
              <a:extLst>
                <a:ext uri="{FF2B5EF4-FFF2-40B4-BE49-F238E27FC236}">
                  <a16:creationId xmlns:a16="http://schemas.microsoft.com/office/drawing/2014/main" id="{78A4C8A5-B091-106A-4D15-5DD79914A898}"/>
                </a:ext>
              </a:extLst>
            </p:cNvPr>
            <p:cNvSpPr txBox="1"/>
            <p:nvPr/>
          </p:nvSpPr>
          <p:spPr>
            <a:xfrm>
              <a:off x="693684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84" name="TextBox 23">
              <a:extLst>
                <a:ext uri="{FF2B5EF4-FFF2-40B4-BE49-F238E27FC236}">
                  <a16:creationId xmlns:a16="http://schemas.microsoft.com/office/drawing/2014/main" id="{548F5C06-8076-3E74-C6B0-4E2868FCF582}"/>
                </a:ext>
              </a:extLst>
            </p:cNvPr>
            <p:cNvSpPr txBox="1"/>
            <p:nvPr/>
          </p:nvSpPr>
          <p:spPr>
            <a:xfrm>
              <a:off x="7152868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85" name="TextBox 24">
              <a:extLst>
                <a:ext uri="{FF2B5EF4-FFF2-40B4-BE49-F238E27FC236}">
                  <a16:creationId xmlns:a16="http://schemas.microsoft.com/office/drawing/2014/main" id="{D13AD464-0F0B-C39D-4403-7D99B3C98BCC}"/>
                </a:ext>
              </a:extLst>
            </p:cNvPr>
            <p:cNvSpPr txBox="1"/>
            <p:nvPr/>
          </p:nvSpPr>
          <p:spPr>
            <a:xfrm>
              <a:off x="7368892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0</a:t>
              </a:r>
            </a:p>
          </p:txBody>
        </p:sp>
        <p:sp>
          <p:nvSpPr>
            <p:cNvPr id="86" name="TextBox 25">
              <a:extLst>
                <a:ext uri="{FF2B5EF4-FFF2-40B4-BE49-F238E27FC236}">
                  <a16:creationId xmlns:a16="http://schemas.microsoft.com/office/drawing/2014/main" id="{818A855F-4219-EC3E-CA39-04E008593425}"/>
                </a:ext>
              </a:extLst>
            </p:cNvPr>
            <p:cNvSpPr txBox="1"/>
            <p:nvPr/>
          </p:nvSpPr>
          <p:spPr>
            <a:xfrm>
              <a:off x="758491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87" name="TextBox 26">
              <a:extLst>
                <a:ext uri="{FF2B5EF4-FFF2-40B4-BE49-F238E27FC236}">
                  <a16:creationId xmlns:a16="http://schemas.microsoft.com/office/drawing/2014/main" id="{B14D5462-0D3B-9E3B-0F11-79C538A7D67A}"/>
                </a:ext>
              </a:extLst>
            </p:cNvPr>
            <p:cNvSpPr txBox="1"/>
            <p:nvPr/>
          </p:nvSpPr>
          <p:spPr>
            <a:xfrm>
              <a:off x="780094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88" name="TextBox 27">
              <a:extLst>
                <a:ext uri="{FF2B5EF4-FFF2-40B4-BE49-F238E27FC236}">
                  <a16:creationId xmlns:a16="http://schemas.microsoft.com/office/drawing/2014/main" id="{E5DAE166-0751-7CD3-0E6A-E5A905D8A1E6}"/>
                </a:ext>
              </a:extLst>
            </p:cNvPr>
            <p:cNvSpPr txBox="1"/>
            <p:nvPr/>
          </p:nvSpPr>
          <p:spPr>
            <a:xfrm>
              <a:off x="801696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89" name="TextBox 28">
              <a:extLst>
                <a:ext uri="{FF2B5EF4-FFF2-40B4-BE49-F238E27FC236}">
                  <a16:creationId xmlns:a16="http://schemas.microsoft.com/office/drawing/2014/main" id="{59AF6D22-8E68-1F2B-E742-6F55BE5A3D25}"/>
                </a:ext>
              </a:extLst>
            </p:cNvPr>
            <p:cNvSpPr txBox="1"/>
            <p:nvPr/>
          </p:nvSpPr>
          <p:spPr>
            <a:xfrm>
              <a:off x="8232988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90" name="TextBox 29">
              <a:extLst>
                <a:ext uri="{FF2B5EF4-FFF2-40B4-BE49-F238E27FC236}">
                  <a16:creationId xmlns:a16="http://schemas.microsoft.com/office/drawing/2014/main" id="{03CF4DBA-6FCA-FC97-5516-8FC11F5E1883}"/>
                </a:ext>
              </a:extLst>
            </p:cNvPr>
            <p:cNvSpPr txBox="1"/>
            <p:nvPr/>
          </p:nvSpPr>
          <p:spPr>
            <a:xfrm>
              <a:off x="8449012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91" name="TextBox 30">
              <a:extLst>
                <a:ext uri="{FF2B5EF4-FFF2-40B4-BE49-F238E27FC236}">
                  <a16:creationId xmlns:a16="http://schemas.microsoft.com/office/drawing/2014/main" id="{9C2AB443-C697-93CF-B82D-D6866869710C}"/>
                </a:ext>
              </a:extLst>
            </p:cNvPr>
            <p:cNvSpPr txBox="1"/>
            <p:nvPr/>
          </p:nvSpPr>
          <p:spPr>
            <a:xfrm>
              <a:off x="8665036" y="2618576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 </a:t>
              </a:r>
              <a:endParaRPr lang="en-US" sz="1200" dirty="0"/>
            </a:p>
          </p:txBody>
        </p:sp>
      </p:grpSp>
      <p:sp>
        <p:nvSpPr>
          <p:cNvPr id="92" name="CuadroTexto 91">
            <a:extLst>
              <a:ext uri="{FF2B5EF4-FFF2-40B4-BE49-F238E27FC236}">
                <a16:creationId xmlns:a16="http://schemas.microsoft.com/office/drawing/2014/main" id="{54507758-D57F-99B6-FDDC-8213BA0699BB}"/>
              </a:ext>
            </a:extLst>
          </p:cNvPr>
          <p:cNvSpPr txBox="1"/>
          <p:nvPr/>
        </p:nvSpPr>
        <p:spPr>
          <a:xfrm>
            <a:off x="5555505" y="1559746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600" dirty="0"/>
              <a:t>3891 0xF33</a:t>
            </a:r>
          </a:p>
        </p:txBody>
      </p:sp>
      <p:sp>
        <p:nvSpPr>
          <p:cNvPr id="106" name="CuadroTexto 105">
            <a:extLst>
              <a:ext uri="{FF2B5EF4-FFF2-40B4-BE49-F238E27FC236}">
                <a16:creationId xmlns:a16="http://schemas.microsoft.com/office/drawing/2014/main" id="{D256197C-202A-69FE-8972-7EFE26AB1252}"/>
              </a:ext>
            </a:extLst>
          </p:cNvPr>
          <p:cNvSpPr txBox="1"/>
          <p:nvPr/>
        </p:nvSpPr>
        <p:spPr>
          <a:xfrm>
            <a:off x="5570788" y="2199142"/>
            <a:ext cx="12371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600" dirty="0"/>
              <a:t>3279 0xCCF</a:t>
            </a:r>
          </a:p>
        </p:txBody>
      </p:sp>
      <p:sp>
        <p:nvSpPr>
          <p:cNvPr id="107" name="Oval 23">
            <a:extLst>
              <a:ext uri="{FF2B5EF4-FFF2-40B4-BE49-F238E27FC236}">
                <a16:creationId xmlns:a16="http://schemas.microsoft.com/office/drawing/2014/main" id="{72F3D336-0AA5-DF58-12C1-36BACA939883}"/>
              </a:ext>
            </a:extLst>
          </p:cNvPr>
          <p:cNvSpPr/>
          <p:nvPr/>
        </p:nvSpPr>
        <p:spPr>
          <a:xfrm>
            <a:off x="2654072" y="4900836"/>
            <a:ext cx="1152128" cy="11521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673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5A63CB7-19FF-4407-B615-ED8B858E5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>
                <a:solidFill>
                  <a:schemeClr val="accent1"/>
                </a:solidFill>
              </a:rPr>
              <a:t>Preguntas</a:t>
            </a:r>
            <a:r>
              <a:rPr lang="en-IN" dirty="0">
                <a:solidFill>
                  <a:schemeClr val="accent1"/>
                </a:solidFill>
              </a:rPr>
              <a:t>…</a:t>
            </a:r>
            <a:endParaRPr lang="en-IN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C19AF590-4F21-45B9-8DC0-6B279C581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1" name="Freeform 5">
            <a:extLst>
              <a:ext uri="{FF2B5EF4-FFF2-40B4-BE49-F238E27FC236}">
                <a16:creationId xmlns:a16="http://schemas.microsoft.com/office/drawing/2014/main" id="{44EDD68C-28EE-4974-9F3B-8CCB83A85DED}"/>
              </a:ext>
            </a:extLst>
          </p:cNvPr>
          <p:cNvSpPr>
            <a:spLocks/>
          </p:cNvSpPr>
          <p:nvPr/>
        </p:nvSpPr>
        <p:spPr bwMode="auto">
          <a:xfrm>
            <a:off x="4252284" y="1504225"/>
            <a:ext cx="2450998" cy="2446859"/>
          </a:xfrm>
          <a:custGeom>
            <a:avLst/>
            <a:gdLst>
              <a:gd name="T0" fmla="*/ 236 w 1747"/>
              <a:gd name="T1" fmla="*/ 1357 h 1749"/>
              <a:gd name="T2" fmla="*/ 503 w 1747"/>
              <a:gd name="T3" fmla="*/ 236 h 1749"/>
              <a:gd name="T4" fmla="*/ 1624 w 1747"/>
              <a:gd name="T5" fmla="*/ 503 h 1749"/>
              <a:gd name="T6" fmla="*/ 1745 w 1747"/>
              <a:gd name="T7" fmla="*/ 941 h 1749"/>
              <a:gd name="T8" fmla="*/ 908 w 1747"/>
              <a:gd name="T9" fmla="*/ 1744 h 1749"/>
              <a:gd name="T10" fmla="*/ 156 w 1747"/>
              <a:gd name="T11" fmla="*/ 1744 h 1749"/>
              <a:gd name="T12" fmla="*/ 235 w 1747"/>
              <a:gd name="T13" fmla="*/ 1610 h 1749"/>
              <a:gd name="T14" fmla="*/ 236 w 1747"/>
              <a:gd name="T15" fmla="*/ 1357 h 17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47" h="1749">
                <a:moveTo>
                  <a:pt x="236" y="1357"/>
                </a:moveTo>
                <a:cubicBezTo>
                  <a:pt x="0" y="974"/>
                  <a:pt x="119" y="472"/>
                  <a:pt x="503" y="236"/>
                </a:cubicBezTo>
                <a:cubicBezTo>
                  <a:pt x="886" y="0"/>
                  <a:pt x="1388" y="119"/>
                  <a:pt x="1624" y="503"/>
                </a:cubicBezTo>
                <a:cubicBezTo>
                  <a:pt x="1705" y="634"/>
                  <a:pt x="1747" y="787"/>
                  <a:pt x="1745" y="941"/>
                </a:cubicBezTo>
                <a:cubicBezTo>
                  <a:pt x="1730" y="1392"/>
                  <a:pt x="1359" y="1749"/>
                  <a:pt x="908" y="1744"/>
                </a:cubicBezTo>
                <a:cubicBezTo>
                  <a:pt x="156" y="1744"/>
                  <a:pt x="156" y="1744"/>
                  <a:pt x="156" y="1744"/>
                </a:cubicBezTo>
                <a:cubicBezTo>
                  <a:pt x="235" y="1610"/>
                  <a:pt x="235" y="1610"/>
                  <a:pt x="235" y="1610"/>
                </a:cubicBezTo>
                <a:cubicBezTo>
                  <a:pt x="282" y="1532"/>
                  <a:pt x="282" y="1435"/>
                  <a:pt x="236" y="135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ffectLst>
            <a:outerShdw blurRad="571500" dist="444500" dir="8100000" algn="tr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2" name="Freeform 6">
            <a:extLst>
              <a:ext uri="{FF2B5EF4-FFF2-40B4-BE49-F238E27FC236}">
                <a16:creationId xmlns:a16="http://schemas.microsoft.com/office/drawing/2014/main" id="{8063FB36-D4DD-4730-B3F4-E9BE4C94E90F}"/>
              </a:ext>
            </a:extLst>
          </p:cNvPr>
          <p:cNvSpPr>
            <a:spLocks/>
          </p:cNvSpPr>
          <p:nvPr/>
        </p:nvSpPr>
        <p:spPr bwMode="auto">
          <a:xfrm>
            <a:off x="5406912" y="2652645"/>
            <a:ext cx="2434444" cy="2273044"/>
          </a:xfrm>
          <a:custGeom>
            <a:avLst/>
            <a:gdLst>
              <a:gd name="T0" fmla="*/ 1499 w 1735"/>
              <a:gd name="T1" fmla="*/ 1235 h 1624"/>
              <a:gd name="T2" fmla="*/ 1232 w 1735"/>
              <a:gd name="T3" fmla="*/ 114 h 1624"/>
              <a:gd name="T4" fmla="*/ 914 w 1735"/>
              <a:gd name="T5" fmla="*/ 0 h 1624"/>
              <a:gd name="T6" fmla="*/ 922 w 1735"/>
              <a:gd name="T7" fmla="*/ 120 h 1624"/>
              <a:gd name="T8" fmla="*/ 85 w 1735"/>
              <a:gd name="T9" fmla="*/ 923 h 1624"/>
              <a:gd name="T10" fmla="*/ 0 w 1735"/>
              <a:gd name="T11" fmla="*/ 923 h 1624"/>
              <a:gd name="T12" fmla="*/ 827 w 1735"/>
              <a:gd name="T13" fmla="*/ 1622 h 1624"/>
              <a:gd name="T14" fmla="*/ 1580 w 1735"/>
              <a:gd name="T15" fmla="*/ 1622 h 1624"/>
              <a:gd name="T16" fmla="*/ 1500 w 1735"/>
              <a:gd name="T17" fmla="*/ 1487 h 1624"/>
              <a:gd name="T18" fmla="*/ 1499 w 1735"/>
              <a:gd name="T19" fmla="*/ 1235 h 1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5" h="1624">
                <a:moveTo>
                  <a:pt x="1499" y="1235"/>
                </a:moveTo>
                <a:cubicBezTo>
                  <a:pt x="1735" y="851"/>
                  <a:pt x="1615" y="349"/>
                  <a:pt x="1232" y="114"/>
                </a:cubicBezTo>
                <a:cubicBezTo>
                  <a:pt x="1135" y="54"/>
                  <a:pt x="1027" y="15"/>
                  <a:pt x="914" y="0"/>
                </a:cubicBezTo>
                <a:cubicBezTo>
                  <a:pt x="919" y="40"/>
                  <a:pt x="922" y="80"/>
                  <a:pt x="922" y="120"/>
                </a:cubicBezTo>
                <a:cubicBezTo>
                  <a:pt x="907" y="571"/>
                  <a:pt x="535" y="928"/>
                  <a:pt x="85" y="923"/>
                </a:cubicBezTo>
                <a:cubicBezTo>
                  <a:pt x="0" y="923"/>
                  <a:pt x="0" y="923"/>
                  <a:pt x="0" y="923"/>
                </a:cubicBezTo>
                <a:cubicBezTo>
                  <a:pt x="66" y="1328"/>
                  <a:pt x="417" y="1624"/>
                  <a:pt x="827" y="1622"/>
                </a:cubicBezTo>
                <a:cubicBezTo>
                  <a:pt x="1580" y="1622"/>
                  <a:pt x="1580" y="1622"/>
                  <a:pt x="1580" y="1622"/>
                </a:cubicBezTo>
                <a:cubicBezTo>
                  <a:pt x="1500" y="1487"/>
                  <a:pt x="1500" y="1487"/>
                  <a:pt x="1500" y="1487"/>
                </a:cubicBezTo>
                <a:cubicBezTo>
                  <a:pt x="1453" y="1410"/>
                  <a:pt x="1453" y="1313"/>
                  <a:pt x="1499" y="123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ffectLst>
            <a:outerShdw blurRad="571500" dist="444500" dir="8100000" algn="tr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8" name="Freeform 7">
            <a:extLst>
              <a:ext uri="{FF2B5EF4-FFF2-40B4-BE49-F238E27FC236}">
                <a16:creationId xmlns:a16="http://schemas.microsoft.com/office/drawing/2014/main" id="{E2D8647C-763E-4343-A6FE-4E564F9A7212}"/>
              </a:ext>
            </a:extLst>
          </p:cNvPr>
          <p:cNvSpPr>
            <a:spLocks noEditPoints="1"/>
          </p:cNvSpPr>
          <p:nvPr/>
        </p:nvSpPr>
        <p:spPr bwMode="auto">
          <a:xfrm>
            <a:off x="4280218" y="1552852"/>
            <a:ext cx="3656322" cy="3450433"/>
          </a:xfrm>
          <a:custGeom>
            <a:avLst/>
            <a:gdLst>
              <a:gd name="T0" fmla="*/ 2353 w 2606"/>
              <a:gd name="T1" fmla="*/ 2244 h 2466"/>
              <a:gd name="T2" fmla="*/ 2353 w 2606"/>
              <a:gd name="T3" fmla="*/ 2051 h 2466"/>
              <a:gd name="T4" fmla="*/ 2067 w 2606"/>
              <a:gd name="T5" fmla="*/ 850 h 2466"/>
              <a:gd name="T6" fmla="*/ 1771 w 2606"/>
              <a:gd name="T7" fmla="*/ 736 h 2466"/>
              <a:gd name="T8" fmla="*/ 1511 w 2606"/>
              <a:gd name="T9" fmla="*/ 258 h 2466"/>
              <a:gd name="T10" fmla="*/ 840 w 2606"/>
              <a:gd name="T11" fmla="*/ 21 h 2466"/>
              <a:gd name="T12" fmla="*/ 38 w 2606"/>
              <a:gd name="T13" fmla="*/ 960 h 2466"/>
              <a:gd name="T14" fmla="*/ 167 w 2606"/>
              <a:gd name="T15" fmla="*/ 1352 h 2466"/>
              <a:gd name="T16" fmla="*/ 167 w 2606"/>
              <a:gd name="T17" fmla="*/ 1544 h 2466"/>
              <a:gd name="T18" fmla="*/ 86 w 2606"/>
              <a:gd name="T19" fmla="*/ 1680 h 2466"/>
              <a:gd name="T20" fmla="*/ 106 w 2606"/>
              <a:gd name="T21" fmla="*/ 1759 h 2466"/>
              <a:gd name="T22" fmla="*/ 136 w 2606"/>
              <a:gd name="T23" fmla="*/ 1767 h 2466"/>
              <a:gd name="T24" fmla="*/ 755 w 2606"/>
              <a:gd name="T25" fmla="*/ 1767 h 2466"/>
              <a:gd name="T26" fmla="*/ 1628 w 2606"/>
              <a:gd name="T27" fmla="*/ 2466 h 2466"/>
              <a:gd name="T28" fmla="*/ 2383 w 2606"/>
              <a:gd name="T29" fmla="*/ 2466 h 2466"/>
              <a:gd name="T30" fmla="*/ 2441 w 2606"/>
              <a:gd name="T31" fmla="*/ 2408 h 2466"/>
              <a:gd name="T32" fmla="*/ 2433 w 2606"/>
              <a:gd name="T33" fmla="*/ 2378 h 2466"/>
              <a:gd name="T34" fmla="*/ 2353 w 2606"/>
              <a:gd name="T35" fmla="*/ 2244 h 2466"/>
              <a:gd name="T36" fmla="*/ 237 w 2606"/>
              <a:gd name="T37" fmla="*/ 1651 h 2466"/>
              <a:gd name="T38" fmla="*/ 265 w 2606"/>
              <a:gd name="T39" fmla="*/ 1604 h 2466"/>
              <a:gd name="T40" fmla="*/ 265 w 2606"/>
              <a:gd name="T41" fmla="*/ 1291 h 2466"/>
              <a:gd name="T42" fmla="*/ 513 w 2606"/>
              <a:gd name="T43" fmla="*/ 250 h 2466"/>
              <a:gd name="T44" fmla="*/ 1554 w 2606"/>
              <a:gd name="T45" fmla="*/ 498 h 2466"/>
              <a:gd name="T46" fmla="*/ 1667 w 2606"/>
              <a:gd name="T47" fmla="*/ 905 h 2466"/>
              <a:gd name="T48" fmla="*/ 888 w 2606"/>
              <a:gd name="T49" fmla="*/ 1651 h 2466"/>
              <a:gd name="T50" fmla="*/ 237 w 2606"/>
              <a:gd name="T51" fmla="*/ 1651 h 2466"/>
              <a:gd name="T52" fmla="*/ 1630 w 2606"/>
              <a:gd name="T53" fmla="*/ 2350 h 2466"/>
              <a:gd name="T54" fmla="*/ 874 w 2606"/>
              <a:gd name="T55" fmla="*/ 1767 h 2466"/>
              <a:gd name="T56" fmla="*/ 888 w 2606"/>
              <a:gd name="T57" fmla="*/ 1767 h 2466"/>
              <a:gd name="T58" fmla="*/ 1783 w 2606"/>
              <a:gd name="T59" fmla="*/ 907 h 2466"/>
              <a:gd name="T60" fmla="*/ 1783 w 2606"/>
              <a:gd name="T61" fmla="*/ 856 h 2466"/>
              <a:gd name="T62" fmla="*/ 2347 w 2606"/>
              <a:gd name="T63" fmla="*/ 1766 h 2466"/>
              <a:gd name="T64" fmla="*/ 2254 w 2606"/>
              <a:gd name="T65" fmla="*/ 1990 h 2466"/>
              <a:gd name="T66" fmla="*/ 2254 w 2606"/>
              <a:gd name="T67" fmla="*/ 2302 h 2466"/>
              <a:gd name="T68" fmla="*/ 2282 w 2606"/>
              <a:gd name="T69" fmla="*/ 2350 h 2466"/>
              <a:gd name="T70" fmla="*/ 1630 w 2606"/>
              <a:gd name="T71" fmla="*/ 2350 h 2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606" h="2466">
                <a:moveTo>
                  <a:pt x="2353" y="2244"/>
                </a:moveTo>
                <a:cubicBezTo>
                  <a:pt x="2318" y="2185"/>
                  <a:pt x="2318" y="2111"/>
                  <a:pt x="2353" y="2051"/>
                </a:cubicBezTo>
                <a:cubicBezTo>
                  <a:pt x="2606" y="1641"/>
                  <a:pt x="2478" y="1103"/>
                  <a:pt x="2067" y="850"/>
                </a:cubicBezTo>
                <a:cubicBezTo>
                  <a:pt x="1976" y="794"/>
                  <a:pt x="1876" y="756"/>
                  <a:pt x="1771" y="736"/>
                </a:cubicBezTo>
                <a:cubicBezTo>
                  <a:pt x="1738" y="553"/>
                  <a:pt x="1646" y="385"/>
                  <a:pt x="1511" y="258"/>
                </a:cubicBezTo>
                <a:cubicBezTo>
                  <a:pt x="1331" y="87"/>
                  <a:pt x="1087" y="0"/>
                  <a:pt x="840" y="21"/>
                </a:cubicBezTo>
                <a:cubicBezTo>
                  <a:pt x="359" y="59"/>
                  <a:pt x="0" y="479"/>
                  <a:pt x="38" y="960"/>
                </a:cubicBezTo>
                <a:cubicBezTo>
                  <a:pt x="49" y="1099"/>
                  <a:pt x="93" y="1234"/>
                  <a:pt x="167" y="1352"/>
                </a:cubicBezTo>
                <a:cubicBezTo>
                  <a:pt x="202" y="1411"/>
                  <a:pt x="202" y="1485"/>
                  <a:pt x="167" y="1544"/>
                </a:cubicBezTo>
                <a:cubicBezTo>
                  <a:pt x="86" y="1680"/>
                  <a:pt x="86" y="1680"/>
                  <a:pt x="86" y="1680"/>
                </a:cubicBezTo>
                <a:cubicBezTo>
                  <a:pt x="69" y="1707"/>
                  <a:pt x="78" y="1743"/>
                  <a:pt x="106" y="1759"/>
                </a:cubicBezTo>
                <a:cubicBezTo>
                  <a:pt x="115" y="1765"/>
                  <a:pt x="125" y="1767"/>
                  <a:pt x="136" y="1767"/>
                </a:cubicBezTo>
                <a:cubicBezTo>
                  <a:pt x="755" y="1767"/>
                  <a:pt x="755" y="1767"/>
                  <a:pt x="755" y="1767"/>
                </a:cubicBezTo>
                <a:cubicBezTo>
                  <a:pt x="846" y="2176"/>
                  <a:pt x="1209" y="2466"/>
                  <a:pt x="1628" y="2466"/>
                </a:cubicBezTo>
                <a:cubicBezTo>
                  <a:pt x="2383" y="2466"/>
                  <a:pt x="2383" y="2466"/>
                  <a:pt x="2383" y="2466"/>
                </a:cubicBezTo>
                <a:cubicBezTo>
                  <a:pt x="2415" y="2466"/>
                  <a:pt x="2441" y="2440"/>
                  <a:pt x="2441" y="2408"/>
                </a:cubicBezTo>
                <a:cubicBezTo>
                  <a:pt x="2441" y="2397"/>
                  <a:pt x="2438" y="2387"/>
                  <a:pt x="2433" y="2378"/>
                </a:cubicBezTo>
                <a:lnTo>
                  <a:pt x="2353" y="2244"/>
                </a:lnTo>
                <a:close/>
                <a:moveTo>
                  <a:pt x="237" y="1651"/>
                </a:moveTo>
                <a:cubicBezTo>
                  <a:pt x="265" y="1604"/>
                  <a:pt x="265" y="1604"/>
                  <a:pt x="265" y="1604"/>
                </a:cubicBezTo>
                <a:cubicBezTo>
                  <a:pt x="324" y="1508"/>
                  <a:pt x="324" y="1387"/>
                  <a:pt x="265" y="1291"/>
                </a:cubicBezTo>
                <a:cubicBezTo>
                  <a:pt x="46" y="935"/>
                  <a:pt x="157" y="469"/>
                  <a:pt x="513" y="250"/>
                </a:cubicBezTo>
                <a:cubicBezTo>
                  <a:pt x="869" y="31"/>
                  <a:pt x="1335" y="142"/>
                  <a:pt x="1554" y="498"/>
                </a:cubicBezTo>
                <a:cubicBezTo>
                  <a:pt x="1630" y="620"/>
                  <a:pt x="1669" y="762"/>
                  <a:pt x="1667" y="905"/>
                </a:cubicBezTo>
                <a:cubicBezTo>
                  <a:pt x="1653" y="1324"/>
                  <a:pt x="1307" y="1655"/>
                  <a:pt x="888" y="1651"/>
                </a:cubicBezTo>
                <a:lnTo>
                  <a:pt x="237" y="1651"/>
                </a:lnTo>
                <a:close/>
                <a:moveTo>
                  <a:pt x="1630" y="2350"/>
                </a:moveTo>
                <a:cubicBezTo>
                  <a:pt x="1275" y="2352"/>
                  <a:pt x="963" y="2112"/>
                  <a:pt x="874" y="1767"/>
                </a:cubicBezTo>
                <a:cubicBezTo>
                  <a:pt x="888" y="1767"/>
                  <a:pt x="888" y="1767"/>
                  <a:pt x="888" y="1767"/>
                </a:cubicBezTo>
                <a:cubicBezTo>
                  <a:pt x="1370" y="1771"/>
                  <a:pt x="1768" y="1389"/>
                  <a:pt x="1783" y="907"/>
                </a:cubicBezTo>
                <a:cubicBezTo>
                  <a:pt x="1783" y="890"/>
                  <a:pt x="1783" y="873"/>
                  <a:pt x="1783" y="856"/>
                </a:cubicBezTo>
                <a:cubicBezTo>
                  <a:pt x="2190" y="952"/>
                  <a:pt x="2442" y="1359"/>
                  <a:pt x="2347" y="1766"/>
                </a:cubicBezTo>
                <a:cubicBezTo>
                  <a:pt x="2328" y="1845"/>
                  <a:pt x="2297" y="1921"/>
                  <a:pt x="2254" y="1990"/>
                </a:cubicBezTo>
                <a:cubicBezTo>
                  <a:pt x="2196" y="2086"/>
                  <a:pt x="2196" y="2206"/>
                  <a:pt x="2254" y="2302"/>
                </a:cubicBezTo>
                <a:cubicBezTo>
                  <a:pt x="2282" y="2350"/>
                  <a:pt x="2282" y="2350"/>
                  <a:pt x="2282" y="2350"/>
                </a:cubicBezTo>
                <a:cubicBezTo>
                  <a:pt x="1630" y="2350"/>
                  <a:pt x="1630" y="2350"/>
                  <a:pt x="1630" y="235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9" name="Freeform 8">
            <a:extLst>
              <a:ext uri="{FF2B5EF4-FFF2-40B4-BE49-F238E27FC236}">
                <a16:creationId xmlns:a16="http://schemas.microsoft.com/office/drawing/2014/main" id="{407A37C5-7CB2-4C4C-B885-3D26F614FCED}"/>
              </a:ext>
            </a:extLst>
          </p:cNvPr>
          <p:cNvSpPr>
            <a:spLocks/>
          </p:cNvSpPr>
          <p:nvPr/>
        </p:nvSpPr>
        <p:spPr bwMode="auto">
          <a:xfrm>
            <a:off x="5123428" y="2275011"/>
            <a:ext cx="760441" cy="735609"/>
          </a:xfrm>
          <a:custGeom>
            <a:avLst/>
            <a:gdLst>
              <a:gd name="T0" fmla="*/ 373 w 542"/>
              <a:gd name="T1" fmla="*/ 238 h 526"/>
              <a:gd name="T2" fmla="*/ 373 w 542"/>
              <a:gd name="T3" fmla="*/ 238 h 526"/>
              <a:gd name="T4" fmla="*/ 178 w 542"/>
              <a:gd name="T5" fmla="*/ 339 h 526"/>
              <a:gd name="T6" fmla="*/ 173 w 542"/>
              <a:gd name="T7" fmla="*/ 345 h 526"/>
              <a:gd name="T8" fmla="*/ 198 w 542"/>
              <a:gd name="T9" fmla="*/ 526 h 526"/>
              <a:gd name="T10" fmla="*/ 315 w 542"/>
              <a:gd name="T11" fmla="*/ 526 h 526"/>
              <a:gd name="T12" fmla="*/ 327 w 542"/>
              <a:gd name="T13" fmla="*/ 457 h 526"/>
              <a:gd name="T14" fmla="*/ 542 w 542"/>
              <a:gd name="T15" fmla="*/ 236 h 526"/>
              <a:gd name="T16" fmla="*/ 542 w 542"/>
              <a:gd name="T17" fmla="*/ 236 h 526"/>
              <a:gd name="T18" fmla="*/ 272 w 542"/>
              <a:gd name="T19" fmla="*/ 3 h 526"/>
              <a:gd name="T20" fmla="*/ 0 w 542"/>
              <a:gd name="T21" fmla="*/ 123 h 526"/>
              <a:gd name="T22" fmla="*/ 102 w 542"/>
              <a:gd name="T23" fmla="*/ 236 h 526"/>
              <a:gd name="T24" fmla="*/ 269 w 542"/>
              <a:gd name="T25" fmla="*/ 159 h 526"/>
              <a:gd name="T26" fmla="*/ 373 w 542"/>
              <a:gd name="T27" fmla="*/ 238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42" h="526">
                <a:moveTo>
                  <a:pt x="373" y="238"/>
                </a:moveTo>
                <a:cubicBezTo>
                  <a:pt x="373" y="238"/>
                  <a:pt x="373" y="238"/>
                  <a:pt x="373" y="238"/>
                </a:cubicBezTo>
                <a:cubicBezTo>
                  <a:pt x="373" y="296"/>
                  <a:pt x="319" y="333"/>
                  <a:pt x="178" y="339"/>
                </a:cubicBezTo>
                <a:cubicBezTo>
                  <a:pt x="173" y="345"/>
                  <a:pt x="173" y="345"/>
                  <a:pt x="173" y="345"/>
                </a:cubicBezTo>
                <a:cubicBezTo>
                  <a:pt x="198" y="526"/>
                  <a:pt x="198" y="526"/>
                  <a:pt x="198" y="526"/>
                </a:cubicBezTo>
                <a:cubicBezTo>
                  <a:pt x="315" y="526"/>
                  <a:pt x="315" y="526"/>
                  <a:pt x="315" y="526"/>
                </a:cubicBezTo>
                <a:cubicBezTo>
                  <a:pt x="327" y="457"/>
                  <a:pt x="327" y="457"/>
                  <a:pt x="327" y="457"/>
                </a:cubicBezTo>
                <a:cubicBezTo>
                  <a:pt x="446" y="436"/>
                  <a:pt x="542" y="378"/>
                  <a:pt x="542" y="236"/>
                </a:cubicBezTo>
                <a:cubicBezTo>
                  <a:pt x="542" y="236"/>
                  <a:pt x="542" y="236"/>
                  <a:pt x="542" y="236"/>
                </a:cubicBezTo>
                <a:cubicBezTo>
                  <a:pt x="542" y="88"/>
                  <a:pt x="433" y="3"/>
                  <a:pt x="272" y="3"/>
                </a:cubicBezTo>
                <a:cubicBezTo>
                  <a:pt x="168" y="0"/>
                  <a:pt x="68" y="44"/>
                  <a:pt x="0" y="123"/>
                </a:cubicBezTo>
                <a:cubicBezTo>
                  <a:pt x="102" y="236"/>
                  <a:pt x="102" y="236"/>
                  <a:pt x="102" y="236"/>
                </a:cubicBezTo>
                <a:cubicBezTo>
                  <a:pt x="145" y="188"/>
                  <a:pt x="205" y="160"/>
                  <a:pt x="269" y="159"/>
                </a:cubicBezTo>
                <a:cubicBezTo>
                  <a:pt x="336" y="159"/>
                  <a:pt x="373" y="188"/>
                  <a:pt x="373" y="238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0" name="Rectangle 9">
            <a:extLst>
              <a:ext uri="{FF2B5EF4-FFF2-40B4-BE49-F238E27FC236}">
                <a16:creationId xmlns:a16="http://schemas.microsoft.com/office/drawing/2014/main" id="{41D4D797-B7DE-4A88-90B3-E6AC7273F3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1043" y="3133740"/>
            <a:ext cx="252446" cy="249341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8568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90D3C7-FDC7-43F4-820B-51EC3977D38B}"/>
              </a:ext>
            </a:extLst>
          </p:cNvPr>
          <p:cNvSpPr txBox="1"/>
          <p:nvPr/>
        </p:nvSpPr>
        <p:spPr>
          <a:xfrm>
            <a:off x="1202184" y="5133965"/>
            <a:ext cx="3991477" cy="984885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n-IN" sz="80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Gracias.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72F3CA-AC39-4A5A-8DCD-92EE9A1F9A4D}"/>
              </a:ext>
            </a:extLst>
          </p:cNvPr>
          <p:cNvSpPr txBox="1"/>
          <p:nvPr/>
        </p:nvSpPr>
        <p:spPr>
          <a:xfrm>
            <a:off x="7534572" y="620688"/>
            <a:ext cx="3888432" cy="98488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1600" kern="0" dirty="0" err="1">
                <a:solidFill>
                  <a:schemeClr val="bg1"/>
                </a:solidFill>
                <a:latin typeface="Segoe UI" panose="020B0502040204020203" pitchFamily="34" charset="0"/>
                <a:ea typeface="Calibri Light" charset="0"/>
                <a:cs typeface="Segoe UI" panose="020B0502040204020203" pitchFamily="34" charset="0"/>
              </a:rPr>
              <a:t>Dirección</a:t>
            </a:r>
            <a:r>
              <a:rPr lang="en-US" sz="1600" kern="0" dirty="0">
                <a:solidFill>
                  <a:schemeClr val="bg1"/>
                </a:solidFill>
                <a:latin typeface="Segoe UI" panose="020B0502040204020203" pitchFamily="34" charset="0"/>
                <a:ea typeface="Calibri Light" charset="0"/>
                <a:cs typeface="Segoe UI" panose="020B0502040204020203" pitchFamily="34" charset="0"/>
              </a:rPr>
              <a:t>:</a:t>
            </a:r>
          </a:p>
          <a:p>
            <a:r>
              <a:rPr lang="en-US" sz="1600" kern="0" dirty="0" err="1">
                <a:solidFill>
                  <a:schemeClr val="bg1"/>
                </a:solidFill>
                <a:latin typeface="Segoe UI" panose="020B0502040204020203" pitchFamily="34" charset="0"/>
                <a:ea typeface="Calibri Light" charset="0"/>
                <a:cs typeface="Segoe UI" panose="020B0502040204020203" pitchFamily="34" charset="0"/>
              </a:rPr>
              <a:t>Teléfono</a:t>
            </a:r>
            <a:r>
              <a:rPr lang="en-US" sz="1600" kern="0" dirty="0">
                <a:solidFill>
                  <a:schemeClr val="bg1"/>
                </a:solidFill>
                <a:latin typeface="Segoe UI" panose="020B0502040204020203" pitchFamily="34" charset="0"/>
                <a:ea typeface="Calibri Light" charset="0"/>
                <a:cs typeface="Segoe UI" panose="020B0502040204020203" pitchFamily="34" charset="0"/>
              </a:rPr>
              <a:t>:</a:t>
            </a:r>
          </a:p>
          <a:p>
            <a:r>
              <a:rPr lang="en-US" sz="1600" kern="0" dirty="0">
                <a:solidFill>
                  <a:schemeClr val="bg1"/>
                </a:solidFill>
                <a:latin typeface="Segoe UI" panose="020B0502040204020203" pitchFamily="34" charset="0"/>
                <a:ea typeface="Calibri Light" charset="0"/>
                <a:cs typeface="Segoe UI" panose="020B0502040204020203" pitchFamily="34" charset="0"/>
              </a:rPr>
              <a:t>Mail:</a:t>
            </a:r>
          </a:p>
          <a:p>
            <a:r>
              <a:rPr lang="en-US" sz="1600" kern="0" dirty="0">
                <a:solidFill>
                  <a:schemeClr val="bg1"/>
                </a:solidFill>
                <a:latin typeface="Segoe UI" panose="020B0502040204020203" pitchFamily="34" charset="0"/>
                <a:ea typeface="Calibri Light" charset="0"/>
                <a:cs typeface="Segoe UI" panose="020B0502040204020203" pitchFamily="34" charset="0"/>
              </a:rPr>
              <a:t>Web: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Calibri Light" charset="0"/>
              <a:cs typeface="Segoe UI" panose="020B0502040204020203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BF1F2F7-8FF3-4E60-9DF8-887CDC2C8F77}"/>
              </a:ext>
            </a:extLst>
          </p:cNvPr>
          <p:cNvGrpSpPr/>
          <p:nvPr/>
        </p:nvGrpSpPr>
        <p:grpSpPr>
          <a:xfrm>
            <a:off x="1202185" y="2678168"/>
            <a:ext cx="1157194" cy="1138133"/>
            <a:chOff x="6078537" y="908720"/>
            <a:chExt cx="1272355" cy="1251397"/>
          </a:xfrm>
        </p:grpSpPr>
        <p:sp>
          <p:nvSpPr>
            <p:cNvPr id="7" name="Freeform 11">
              <a:extLst>
                <a:ext uri="{FF2B5EF4-FFF2-40B4-BE49-F238E27FC236}">
                  <a16:creationId xmlns:a16="http://schemas.microsoft.com/office/drawing/2014/main" id="{C25AE1BE-CE6A-4F23-B40C-62163D67B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37" y="908720"/>
              <a:ext cx="1272355" cy="1231106"/>
            </a:xfrm>
            <a:custGeom>
              <a:avLst/>
              <a:gdLst>
                <a:gd name="T0" fmla="*/ 982 w 2202"/>
                <a:gd name="T1" fmla="*/ 2132 h 2137"/>
                <a:gd name="T2" fmla="*/ 861 w 2202"/>
                <a:gd name="T3" fmla="*/ 2137 h 2137"/>
                <a:gd name="T4" fmla="*/ 212 w 2202"/>
                <a:gd name="T5" fmla="*/ 1777 h 2137"/>
                <a:gd name="T6" fmla="*/ 0 w 2202"/>
                <a:gd name="T7" fmla="*/ 1134 h 2137"/>
                <a:gd name="T8" fmla="*/ 4 w 2202"/>
                <a:gd name="T9" fmla="*/ 1039 h 2137"/>
                <a:gd name="T10" fmla="*/ 6 w 2202"/>
                <a:gd name="T11" fmla="*/ 1025 h 2137"/>
                <a:gd name="T12" fmla="*/ 10 w 2202"/>
                <a:gd name="T13" fmla="*/ 983 h 2137"/>
                <a:gd name="T14" fmla="*/ 20 w 2202"/>
                <a:gd name="T15" fmla="*/ 930 h 2137"/>
                <a:gd name="T16" fmla="*/ 23 w 2202"/>
                <a:gd name="T17" fmla="*/ 912 h 2137"/>
                <a:gd name="T18" fmla="*/ 478 w 2202"/>
                <a:gd name="T19" fmla="*/ 218 h 2137"/>
                <a:gd name="T20" fmla="*/ 1249 w 2202"/>
                <a:gd name="T21" fmla="*/ 8 h 2137"/>
                <a:gd name="T22" fmla="*/ 1345 w 2202"/>
                <a:gd name="T23" fmla="*/ 21 h 2137"/>
                <a:gd name="T24" fmla="*/ 1400 w 2202"/>
                <a:gd name="T25" fmla="*/ 32 h 2137"/>
                <a:gd name="T26" fmla="*/ 1416 w 2202"/>
                <a:gd name="T27" fmla="*/ 36 h 2137"/>
                <a:gd name="T28" fmla="*/ 1496 w 2202"/>
                <a:gd name="T29" fmla="*/ 60 h 2137"/>
                <a:gd name="T30" fmla="*/ 1525 w 2202"/>
                <a:gd name="T31" fmla="*/ 69 h 2137"/>
                <a:gd name="T32" fmla="*/ 1586 w 2202"/>
                <a:gd name="T33" fmla="*/ 94 h 2137"/>
                <a:gd name="T34" fmla="*/ 1669 w 2202"/>
                <a:gd name="T35" fmla="*/ 134 h 2137"/>
                <a:gd name="T36" fmla="*/ 1721 w 2202"/>
                <a:gd name="T37" fmla="*/ 164 h 2137"/>
                <a:gd name="T38" fmla="*/ 2132 w 2202"/>
                <a:gd name="T39" fmla="*/ 641 h 2137"/>
                <a:gd name="T40" fmla="*/ 2114 w 2202"/>
                <a:gd name="T41" fmla="*/ 1338 h 2137"/>
                <a:gd name="T42" fmla="*/ 2086 w 2202"/>
                <a:gd name="T43" fmla="*/ 1382 h 2137"/>
                <a:gd name="T44" fmla="*/ 2072 w 2202"/>
                <a:gd name="T45" fmla="*/ 1333 h 2137"/>
                <a:gd name="T46" fmla="*/ 1781 w 2202"/>
                <a:gd name="T47" fmla="*/ 867 h 2137"/>
                <a:gd name="T48" fmla="*/ 1449 w 2202"/>
                <a:gd name="T49" fmla="*/ 697 h 2137"/>
                <a:gd name="T50" fmla="*/ 1420 w 2202"/>
                <a:gd name="T51" fmla="*/ 691 h 2137"/>
                <a:gd name="T52" fmla="*/ 1375 w 2202"/>
                <a:gd name="T53" fmla="*/ 685 h 2137"/>
                <a:gd name="T54" fmla="*/ 1357 w 2202"/>
                <a:gd name="T55" fmla="*/ 683 h 2137"/>
                <a:gd name="T56" fmla="*/ 1338 w 2202"/>
                <a:gd name="T57" fmla="*/ 682 h 2137"/>
                <a:gd name="T58" fmla="*/ 1291 w 2202"/>
                <a:gd name="T59" fmla="*/ 678 h 2137"/>
                <a:gd name="T60" fmla="*/ 1292 w 2202"/>
                <a:gd name="T61" fmla="*/ 679 h 2137"/>
                <a:gd name="T62" fmla="*/ 1255 w 2202"/>
                <a:gd name="T63" fmla="*/ 680 h 2137"/>
                <a:gd name="T64" fmla="*/ 1109 w 2202"/>
                <a:gd name="T65" fmla="*/ 703 h 2137"/>
                <a:gd name="T66" fmla="*/ 733 w 2202"/>
                <a:gd name="T67" fmla="*/ 971 h 2137"/>
                <a:gd name="T68" fmla="*/ 662 w 2202"/>
                <a:gd name="T69" fmla="*/ 1103 h 2137"/>
                <a:gd name="T70" fmla="*/ 660 w 2202"/>
                <a:gd name="T71" fmla="*/ 1107 h 2137"/>
                <a:gd name="T72" fmla="*/ 650 w 2202"/>
                <a:gd name="T73" fmla="*/ 1142 h 2137"/>
                <a:gd name="T74" fmla="*/ 648 w 2202"/>
                <a:gd name="T75" fmla="*/ 1144 h 2137"/>
                <a:gd name="T76" fmla="*/ 640 w 2202"/>
                <a:gd name="T77" fmla="*/ 1174 h 2137"/>
                <a:gd name="T78" fmla="*/ 670 w 2202"/>
                <a:gd name="T79" fmla="*/ 1661 h 2137"/>
                <a:gd name="T80" fmla="*/ 943 w 2202"/>
                <a:gd name="T81" fmla="*/ 2028 h 2137"/>
                <a:gd name="T82" fmla="*/ 996 w 2202"/>
                <a:gd name="T83" fmla="*/ 2071 h 2137"/>
                <a:gd name="T84" fmla="*/ 1058 w 2202"/>
                <a:gd name="T85" fmla="*/ 2114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02" h="2137">
                  <a:moveTo>
                    <a:pt x="1060" y="2116"/>
                  </a:moveTo>
                  <a:cubicBezTo>
                    <a:pt x="1060" y="2116"/>
                    <a:pt x="1043" y="2121"/>
                    <a:pt x="1010" y="2128"/>
                  </a:cubicBezTo>
                  <a:cubicBezTo>
                    <a:pt x="1002" y="2129"/>
                    <a:pt x="992" y="2131"/>
                    <a:pt x="982" y="2132"/>
                  </a:cubicBezTo>
                  <a:cubicBezTo>
                    <a:pt x="971" y="2133"/>
                    <a:pt x="959" y="2135"/>
                    <a:pt x="947" y="2135"/>
                  </a:cubicBezTo>
                  <a:cubicBezTo>
                    <a:pt x="935" y="2136"/>
                    <a:pt x="921" y="2137"/>
                    <a:pt x="907" y="2137"/>
                  </a:cubicBezTo>
                  <a:cubicBezTo>
                    <a:pt x="892" y="2137"/>
                    <a:pt x="877" y="2137"/>
                    <a:pt x="861" y="2137"/>
                  </a:cubicBezTo>
                  <a:cubicBezTo>
                    <a:pt x="795" y="2134"/>
                    <a:pt x="715" y="2120"/>
                    <a:pt x="625" y="2087"/>
                  </a:cubicBezTo>
                  <a:cubicBezTo>
                    <a:pt x="536" y="2055"/>
                    <a:pt x="438" y="2000"/>
                    <a:pt x="344" y="1920"/>
                  </a:cubicBezTo>
                  <a:cubicBezTo>
                    <a:pt x="298" y="1879"/>
                    <a:pt x="253" y="1831"/>
                    <a:pt x="212" y="1777"/>
                  </a:cubicBezTo>
                  <a:cubicBezTo>
                    <a:pt x="170" y="1723"/>
                    <a:pt x="133" y="1662"/>
                    <a:pt x="101" y="1595"/>
                  </a:cubicBezTo>
                  <a:cubicBezTo>
                    <a:pt x="69" y="1528"/>
                    <a:pt x="43" y="1455"/>
                    <a:pt x="26" y="1377"/>
                  </a:cubicBezTo>
                  <a:cubicBezTo>
                    <a:pt x="9" y="1299"/>
                    <a:pt x="0" y="1217"/>
                    <a:pt x="0" y="1134"/>
                  </a:cubicBezTo>
                  <a:cubicBezTo>
                    <a:pt x="0" y="1123"/>
                    <a:pt x="0" y="1113"/>
                    <a:pt x="0" y="1102"/>
                  </a:cubicBezTo>
                  <a:cubicBezTo>
                    <a:pt x="1" y="1092"/>
                    <a:pt x="2" y="1081"/>
                    <a:pt x="2" y="1071"/>
                  </a:cubicBezTo>
                  <a:cubicBezTo>
                    <a:pt x="3" y="1060"/>
                    <a:pt x="4" y="1050"/>
                    <a:pt x="4" y="1039"/>
                  </a:cubicBezTo>
                  <a:cubicBezTo>
                    <a:pt x="5" y="1037"/>
                    <a:pt x="5" y="1037"/>
                    <a:pt x="5" y="1037"/>
                  </a:cubicBezTo>
                  <a:cubicBezTo>
                    <a:pt x="7" y="1020"/>
                    <a:pt x="5" y="1032"/>
                    <a:pt x="6" y="1027"/>
                  </a:cubicBezTo>
                  <a:cubicBezTo>
                    <a:pt x="6" y="1025"/>
                    <a:pt x="6" y="1025"/>
                    <a:pt x="6" y="1025"/>
                  </a:cubicBezTo>
                  <a:cubicBezTo>
                    <a:pt x="7" y="1019"/>
                    <a:pt x="7" y="1019"/>
                    <a:pt x="7" y="1019"/>
                  </a:cubicBezTo>
                  <a:cubicBezTo>
                    <a:pt x="8" y="1007"/>
                    <a:pt x="8" y="1007"/>
                    <a:pt x="8" y="1007"/>
                  </a:cubicBezTo>
                  <a:cubicBezTo>
                    <a:pt x="9" y="999"/>
                    <a:pt x="10" y="991"/>
                    <a:pt x="10" y="983"/>
                  </a:cubicBezTo>
                  <a:cubicBezTo>
                    <a:pt x="13" y="966"/>
                    <a:pt x="13" y="966"/>
                    <a:pt x="13" y="966"/>
                  </a:cubicBezTo>
                  <a:cubicBezTo>
                    <a:pt x="17" y="948"/>
                    <a:pt x="17" y="948"/>
                    <a:pt x="17" y="948"/>
                  </a:cubicBezTo>
                  <a:cubicBezTo>
                    <a:pt x="20" y="930"/>
                    <a:pt x="20" y="930"/>
                    <a:pt x="20" y="930"/>
                  </a:cubicBezTo>
                  <a:cubicBezTo>
                    <a:pt x="22" y="920"/>
                    <a:pt x="22" y="920"/>
                    <a:pt x="22" y="920"/>
                  </a:cubicBezTo>
                  <a:cubicBezTo>
                    <a:pt x="23" y="916"/>
                    <a:pt x="23" y="916"/>
                    <a:pt x="23" y="916"/>
                  </a:cubicBezTo>
                  <a:cubicBezTo>
                    <a:pt x="23" y="914"/>
                    <a:pt x="23" y="913"/>
                    <a:pt x="23" y="912"/>
                  </a:cubicBezTo>
                  <a:cubicBezTo>
                    <a:pt x="26" y="901"/>
                    <a:pt x="28" y="890"/>
                    <a:pt x="31" y="880"/>
                  </a:cubicBezTo>
                  <a:cubicBezTo>
                    <a:pt x="51" y="795"/>
                    <a:pt x="82" y="710"/>
                    <a:pt x="123" y="630"/>
                  </a:cubicBezTo>
                  <a:cubicBezTo>
                    <a:pt x="205" y="469"/>
                    <a:pt x="329" y="326"/>
                    <a:pt x="478" y="218"/>
                  </a:cubicBezTo>
                  <a:cubicBezTo>
                    <a:pt x="553" y="165"/>
                    <a:pt x="634" y="120"/>
                    <a:pt x="719" y="86"/>
                  </a:cubicBezTo>
                  <a:cubicBezTo>
                    <a:pt x="804" y="52"/>
                    <a:pt x="893" y="27"/>
                    <a:pt x="982" y="15"/>
                  </a:cubicBezTo>
                  <a:cubicBezTo>
                    <a:pt x="1072" y="2"/>
                    <a:pt x="1162" y="0"/>
                    <a:pt x="1249" y="8"/>
                  </a:cubicBezTo>
                  <a:cubicBezTo>
                    <a:pt x="1259" y="9"/>
                    <a:pt x="1270" y="10"/>
                    <a:pt x="1281" y="11"/>
                  </a:cubicBezTo>
                  <a:cubicBezTo>
                    <a:pt x="1292" y="13"/>
                    <a:pt x="1303" y="14"/>
                    <a:pt x="1313" y="16"/>
                  </a:cubicBezTo>
                  <a:cubicBezTo>
                    <a:pt x="1324" y="17"/>
                    <a:pt x="1335" y="19"/>
                    <a:pt x="1345" y="21"/>
                  </a:cubicBezTo>
                  <a:cubicBezTo>
                    <a:pt x="1356" y="23"/>
                    <a:pt x="1366" y="25"/>
                    <a:pt x="1377" y="27"/>
                  </a:cubicBezTo>
                  <a:cubicBezTo>
                    <a:pt x="1392" y="31"/>
                    <a:pt x="1392" y="31"/>
                    <a:pt x="1392" y="31"/>
                  </a:cubicBezTo>
                  <a:cubicBezTo>
                    <a:pt x="1400" y="32"/>
                    <a:pt x="1400" y="32"/>
                    <a:pt x="1400" y="32"/>
                  </a:cubicBezTo>
                  <a:cubicBezTo>
                    <a:pt x="1404" y="33"/>
                    <a:pt x="1404" y="33"/>
                    <a:pt x="1404" y="33"/>
                  </a:cubicBezTo>
                  <a:cubicBezTo>
                    <a:pt x="1408" y="34"/>
                    <a:pt x="1397" y="32"/>
                    <a:pt x="1414" y="35"/>
                  </a:cubicBezTo>
                  <a:cubicBezTo>
                    <a:pt x="1416" y="36"/>
                    <a:pt x="1416" y="36"/>
                    <a:pt x="1416" y="36"/>
                  </a:cubicBezTo>
                  <a:cubicBezTo>
                    <a:pt x="1423" y="38"/>
                    <a:pt x="1431" y="40"/>
                    <a:pt x="1438" y="42"/>
                  </a:cubicBezTo>
                  <a:cubicBezTo>
                    <a:pt x="1446" y="45"/>
                    <a:pt x="1454" y="47"/>
                    <a:pt x="1462" y="49"/>
                  </a:cubicBezTo>
                  <a:cubicBezTo>
                    <a:pt x="1473" y="53"/>
                    <a:pt x="1484" y="56"/>
                    <a:pt x="1496" y="60"/>
                  </a:cubicBezTo>
                  <a:cubicBezTo>
                    <a:pt x="1513" y="65"/>
                    <a:pt x="1513" y="65"/>
                    <a:pt x="1513" y="65"/>
                  </a:cubicBezTo>
                  <a:cubicBezTo>
                    <a:pt x="1521" y="68"/>
                    <a:pt x="1521" y="68"/>
                    <a:pt x="1521" y="68"/>
                  </a:cubicBezTo>
                  <a:cubicBezTo>
                    <a:pt x="1525" y="69"/>
                    <a:pt x="1525" y="69"/>
                    <a:pt x="1525" y="69"/>
                  </a:cubicBezTo>
                  <a:cubicBezTo>
                    <a:pt x="1529" y="71"/>
                    <a:pt x="1529" y="71"/>
                    <a:pt x="1529" y="71"/>
                  </a:cubicBezTo>
                  <a:cubicBezTo>
                    <a:pt x="1538" y="75"/>
                    <a:pt x="1548" y="78"/>
                    <a:pt x="1558" y="82"/>
                  </a:cubicBezTo>
                  <a:cubicBezTo>
                    <a:pt x="1567" y="86"/>
                    <a:pt x="1577" y="90"/>
                    <a:pt x="1586" y="94"/>
                  </a:cubicBezTo>
                  <a:cubicBezTo>
                    <a:pt x="1596" y="98"/>
                    <a:pt x="1605" y="102"/>
                    <a:pt x="1615" y="107"/>
                  </a:cubicBezTo>
                  <a:cubicBezTo>
                    <a:pt x="1624" y="111"/>
                    <a:pt x="1633" y="115"/>
                    <a:pt x="1642" y="120"/>
                  </a:cubicBezTo>
                  <a:cubicBezTo>
                    <a:pt x="1651" y="124"/>
                    <a:pt x="1660" y="129"/>
                    <a:pt x="1669" y="134"/>
                  </a:cubicBezTo>
                  <a:cubicBezTo>
                    <a:pt x="1682" y="141"/>
                    <a:pt x="1682" y="141"/>
                    <a:pt x="1682" y="141"/>
                  </a:cubicBezTo>
                  <a:cubicBezTo>
                    <a:pt x="1687" y="143"/>
                    <a:pt x="1691" y="146"/>
                    <a:pt x="1696" y="148"/>
                  </a:cubicBezTo>
                  <a:cubicBezTo>
                    <a:pt x="1704" y="154"/>
                    <a:pt x="1713" y="159"/>
                    <a:pt x="1721" y="164"/>
                  </a:cubicBezTo>
                  <a:cubicBezTo>
                    <a:pt x="1789" y="205"/>
                    <a:pt x="1850" y="253"/>
                    <a:pt x="1904" y="305"/>
                  </a:cubicBezTo>
                  <a:cubicBezTo>
                    <a:pt x="1957" y="357"/>
                    <a:pt x="2002" y="412"/>
                    <a:pt x="2040" y="469"/>
                  </a:cubicBezTo>
                  <a:cubicBezTo>
                    <a:pt x="2078" y="526"/>
                    <a:pt x="2109" y="584"/>
                    <a:pt x="2132" y="641"/>
                  </a:cubicBezTo>
                  <a:cubicBezTo>
                    <a:pt x="2179" y="755"/>
                    <a:pt x="2198" y="865"/>
                    <a:pt x="2200" y="961"/>
                  </a:cubicBezTo>
                  <a:cubicBezTo>
                    <a:pt x="2202" y="1057"/>
                    <a:pt x="2189" y="1137"/>
                    <a:pt x="2171" y="1200"/>
                  </a:cubicBezTo>
                  <a:cubicBezTo>
                    <a:pt x="2152" y="1263"/>
                    <a:pt x="2130" y="1308"/>
                    <a:pt x="2114" y="1338"/>
                  </a:cubicBezTo>
                  <a:cubicBezTo>
                    <a:pt x="2105" y="1353"/>
                    <a:pt x="2098" y="1364"/>
                    <a:pt x="2094" y="1371"/>
                  </a:cubicBezTo>
                  <a:cubicBezTo>
                    <a:pt x="2091" y="1375"/>
                    <a:pt x="2089" y="1378"/>
                    <a:pt x="2088" y="1380"/>
                  </a:cubicBezTo>
                  <a:cubicBezTo>
                    <a:pt x="2087" y="1382"/>
                    <a:pt x="2086" y="1382"/>
                    <a:pt x="2086" y="1382"/>
                  </a:cubicBezTo>
                  <a:cubicBezTo>
                    <a:pt x="2086" y="1382"/>
                    <a:pt x="2086" y="1381"/>
                    <a:pt x="2085" y="1379"/>
                  </a:cubicBezTo>
                  <a:cubicBezTo>
                    <a:pt x="2085" y="1377"/>
                    <a:pt x="2084" y="1374"/>
                    <a:pt x="2083" y="1370"/>
                  </a:cubicBezTo>
                  <a:cubicBezTo>
                    <a:pt x="2080" y="1361"/>
                    <a:pt x="2077" y="1349"/>
                    <a:pt x="2072" y="1333"/>
                  </a:cubicBezTo>
                  <a:cubicBezTo>
                    <a:pt x="2062" y="1302"/>
                    <a:pt x="2048" y="1257"/>
                    <a:pt x="2025" y="1205"/>
                  </a:cubicBezTo>
                  <a:cubicBezTo>
                    <a:pt x="2003" y="1153"/>
                    <a:pt x="1972" y="1094"/>
                    <a:pt x="1932" y="1035"/>
                  </a:cubicBezTo>
                  <a:cubicBezTo>
                    <a:pt x="1892" y="977"/>
                    <a:pt x="1841" y="918"/>
                    <a:pt x="1781" y="867"/>
                  </a:cubicBezTo>
                  <a:cubicBezTo>
                    <a:pt x="1721" y="816"/>
                    <a:pt x="1652" y="771"/>
                    <a:pt x="1578" y="739"/>
                  </a:cubicBezTo>
                  <a:cubicBezTo>
                    <a:pt x="1541" y="723"/>
                    <a:pt x="1503" y="711"/>
                    <a:pt x="1464" y="701"/>
                  </a:cubicBezTo>
                  <a:cubicBezTo>
                    <a:pt x="1459" y="700"/>
                    <a:pt x="1454" y="698"/>
                    <a:pt x="1449" y="697"/>
                  </a:cubicBezTo>
                  <a:cubicBezTo>
                    <a:pt x="1447" y="697"/>
                    <a:pt x="1444" y="696"/>
                    <a:pt x="1442" y="696"/>
                  </a:cubicBezTo>
                  <a:cubicBezTo>
                    <a:pt x="1434" y="694"/>
                    <a:pt x="1434" y="694"/>
                    <a:pt x="1434" y="694"/>
                  </a:cubicBezTo>
                  <a:cubicBezTo>
                    <a:pt x="1430" y="693"/>
                    <a:pt x="1425" y="692"/>
                    <a:pt x="1420" y="691"/>
                  </a:cubicBezTo>
                  <a:cubicBezTo>
                    <a:pt x="1415" y="690"/>
                    <a:pt x="1410" y="690"/>
                    <a:pt x="1405" y="689"/>
                  </a:cubicBezTo>
                  <a:cubicBezTo>
                    <a:pt x="1400" y="688"/>
                    <a:pt x="1395" y="687"/>
                    <a:pt x="1390" y="686"/>
                  </a:cubicBezTo>
                  <a:cubicBezTo>
                    <a:pt x="1385" y="686"/>
                    <a:pt x="1380" y="685"/>
                    <a:pt x="1375" y="685"/>
                  </a:cubicBezTo>
                  <a:cubicBezTo>
                    <a:pt x="1370" y="684"/>
                    <a:pt x="1365" y="683"/>
                    <a:pt x="1360" y="683"/>
                  </a:cubicBezTo>
                  <a:cubicBezTo>
                    <a:pt x="1358" y="683"/>
                    <a:pt x="1358" y="683"/>
                    <a:pt x="1358" y="683"/>
                  </a:cubicBezTo>
                  <a:cubicBezTo>
                    <a:pt x="1357" y="683"/>
                    <a:pt x="1357" y="683"/>
                    <a:pt x="1357" y="683"/>
                  </a:cubicBezTo>
                  <a:cubicBezTo>
                    <a:pt x="1354" y="683"/>
                    <a:pt x="1354" y="683"/>
                    <a:pt x="1354" y="683"/>
                  </a:cubicBezTo>
                  <a:cubicBezTo>
                    <a:pt x="1349" y="683"/>
                    <a:pt x="1349" y="683"/>
                    <a:pt x="1349" y="683"/>
                  </a:cubicBezTo>
                  <a:cubicBezTo>
                    <a:pt x="1345" y="683"/>
                    <a:pt x="1341" y="682"/>
                    <a:pt x="1338" y="682"/>
                  </a:cubicBezTo>
                  <a:cubicBezTo>
                    <a:pt x="1330" y="681"/>
                    <a:pt x="1323" y="681"/>
                    <a:pt x="1316" y="680"/>
                  </a:cubicBezTo>
                  <a:cubicBezTo>
                    <a:pt x="1308" y="679"/>
                    <a:pt x="1300" y="679"/>
                    <a:pt x="1292" y="678"/>
                  </a:cubicBezTo>
                  <a:cubicBezTo>
                    <a:pt x="1291" y="678"/>
                    <a:pt x="1291" y="678"/>
                    <a:pt x="1291" y="678"/>
                  </a:cubicBezTo>
                  <a:cubicBezTo>
                    <a:pt x="1307" y="681"/>
                    <a:pt x="1295" y="679"/>
                    <a:pt x="1298" y="679"/>
                  </a:cubicBezTo>
                  <a:cubicBezTo>
                    <a:pt x="1296" y="679"/>
                    <a:pt x="1296" y="679"/>
                    <a:pt x="1296" y="679"/>
                  </a:cubicBezTo>
                  <a:cubicBezTo>
                    <a:pt x="1292" y="679"/>
                    <a:pt x="1292" y="679"/>
                    <a:pt x="1292" y="679"/>
                  </a:cubicBezTo>
                  <a:cubicBezTo>
                    <a:pt x="1285" y="680"/>
                    <a:pt x="1285" y="680"/>
                    <a:pt x="1285" y="680"/>
                  </a:cubicBezTo>
                  <a:cubicBezTo>
                    <a:pt x="1280" y="680"/>
                    <a:pt x="1275" y="680"/>
                    <a:pt x="1270" y="680"/>
                  </a:cubicBezTo>
                  <a:cubicBezTo>
                    <a:pt x="1265" y="680"/>
                    <a:pt x="1260" y="680"/>
                    <a:pt x="1255" y="680"/>
                  </a:cubicBezTo>
                  <a:cubicBezTo>
                    <a:pt x="1250" y="681"/>
                    <a:pt x="1245" y="681"/>
                    <a:pt x="1240" y="681"/>
                  </a:cubicBezTo>
                  <a:cubicBezTo>
                    <a:pt x="1235" y="682"/>
                    <a:pt x="1230" y="682"/>
                    <a:pt x="1225" y="682"/>
                  </a:cubicBezTo>
                  <a:cubicBezTo>
                    <a:pt x="1185" y="686"/>
                    <a:pt x="1147" y="693"/>
                    <a:pt x="1109" y="703"/>
                  </a:cubicBezTo>
                  <a:cubicBezTo>
                    <a:pt x="1071" y="713"/>
                    <a:pt x="1034" y="728"/>
                    <a:pt x="999" y="744"/>
                  </a:cubicBezTo>
                  <a:cubicBezTo>
                    <a:pt x="963" y="761"/>
                    <a:pt x="929" y="781"/>
                    <a:pt x="897" y="804"/>
                  </a:cubicBezTo>
                  <a:cubicBezTo>
                    <a:pt x="833" y="850"/>
                    <a:pt x="777" y="907"/>
                    <a:pt x="733" y="971"/>
                  </a:cubicBezTo>
                  <a:cubicBezTo>
                    <a:pt x="711" y="1004"/>
                    <a:pt x="692" y="1038"/>
                    <a:pt x="675" y="1075"/>
                  </a:cubicBezTo>
                  <a:cubicBezTo>
                    <a:pt x="672" y="1083"/>
                    <a:pt x="668" y="1090"/>
                    <a:pt x="665" y="1098"/>
                  </a:cubicBezTo>
                  <a:cubicBezTo>
                    <a:pt x="662" y="1103"/>
                    <a:pt x="662" y="1103"/>
                    <a:pt x="662" y="1103"/>
                  </a:cubicBezTo>
                  <a:cubicBezTo>
                    <a:pt x="661" y="1106"/>
                    <a:pt x="661" y="1106"/>
                    <a:pt x="661" y="1106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8"/>
                    <a:pt x="660" y="1108"/>
                    <a:pt x="660" y="1108"/>
                  </a:cubicBezTo>
                  <a:cubicBezTo>
                    <a:pt x="658" y="1116"/>
                    <a:pt x="655" y="1123"/>
                    <a:pt x="653" y="1131"/>
                  </a:cubicBezTo>
                  <a:cubicBezTo>
                    <a:pt x="650" y="1142"/>
                    <a:pt x="650" y="1142"/>
                    <a:pt x="650" y="1142"/>
                  </a:cubicBezTo>
                  <a:cubicBezTo>
                    <a:pt x="648" y="1148"/>
                    <a:pt x="648" y="1148"/>
                    <a:pt x="648" y="1148"/>
                  </a:cubicBezTo>
                  <a:cubicBezTo>
                    <a:pt x="647" y="1151"/>
                    <a:pt x="647" y="1151"/>
                    <a:pt x="647" y="1151"/>
                  </a:cubicBezTo>
                  <a:cubicBezTo>
                    <a:pt x="648" y="1147"/>
                    <a:pt x="646" y="1160"/>
                    <a:pt x="648" y="1144"/>
                  </a:cubicBezTo>
                  <a:cubicBezTo>
                    <a:pt x="648" y="1145"/>
                    <a:pt x="648" y="1145"/>
                    <a:pt x="648" y="1145"/>
                  </a:cubicBezTo>
                  <a:cubicBezTo>
                    <a:pt x="647" y="1150"/>
                    <a:pt x="645" y="1154"/>
                    <a:pt x="644" y="1159"/>
                  </a:cubicBezTo>
                  <a:cubicBezTo>
                    <a:pt x="642" y="1164"/>
                    <a:pt x="641" y="1169"/>
                    <a:pt x="640" y="1174"/>
                  </a:cubicBezTo>
                  <a:cubicBezTo>
                    <a:pt x="638" y="1179"/>
                    <a:pt x="637" y="1184"/>
                    <a:pt x="636" y="1188"/>
                  </a:cubicBezTo>
                  <a:cubicBezTo>
                    <a:pt x="616" y="1266"/>
                    <a:pt x="609" y="1347"/>
                    <a:pt x="615" y="1428"/>
                  </a:cubicBezTo>
                  <a:cubicBezTo>
                    <a:pt x="621" y="1508"/>
                    <a:pt x="641" y="1588"/>
                    <a:pt x="670" y="1661"/>
                  </a:cubicBezTo>
                  <a:cubicBezTo>
                    <a:pt x="700" y="1734"/>
                    <a:pt x="739" y="1802"/>
                    <a:pt x="782" y="1859"/>
                  </a:cubicBezTo>
                  <a:cubicBezTo>
                    <a:pt x="824" y="1916"/>
                    <a:pt x="870" y="1964"/>
                    <a:pt x="912" y="2002"/>
                  </a:cubicBezTo>
                  <a:cubicBezTo>
                    <a:pt x="923" y="2011"/>
                    <a:pt x="933" y="2020"/>
                    <a:pt x="943" y="2028"/>
                  </a:cubicBezTo>
                  <a:cubicBezTo>
                    <a:pt x="953" y="2037"/>
                    <a:pt x="962" y="2044"/>
                    <a:pt x="971" y="2051"/>
                  </a:cubicBezTo>
                  <a:cubicBezTo>
                    <a:pt x="976" y="2055"/>
                    <a:pt x="980" y="2059"/>
                    <a:pt x="984" y="2062"/>
                  </a:cubicBezTo>
                  <a:cubicBezTo>
                    <a:pt x="989" y="2065"/>
                    <a:pt x="993" y="2068"/>
                    <a:pt x="996" y="2071"/>
                  </a:cubicBezTo>
                  <a:cubicBezTo>
                    <a:pt x="1004" y="2077"/>
                    <a:pt x="1012" y="2082"/>
                    <a:pt x="1018" y="2087"/>
                  </a:cubicBezTo>
                  <a:cubicBezTo>
                    <a:pt x="1032" y="2096"/>
                    <a:pt x="1043" y="2104"/>
                    <a:pt x="1050" y="2109"/>
                  </a:cubicBezTo>
                  <a:cubicBezTo>
                    <a:pt x="1053" y="2111"/>
                    <a:pt x="1056" y="2113"/>
                    <a:pt x="1058" y="2114"/>
                  </a:cubicBezTo>
                  <a:cubicBezTo>
                    <a:pt x="1060" y="2116"/>
                    <a:pt x="1060" y="2116"/>
                    <a:pt x="1060" y="211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DFEA395-CE46-4843-889D-610D058E8DC1}"/>
                </a:ext>
              </a:extLst>
            </p:cNvPr>
            <p:cNvSpPr/>
            <p:nvPr/>
          </p:nvSpPr>
          <p:spPr>
            <a:xfrm>
              <a:off x="6598468" y="1499105"/>
              <a:ext cx="661012" cy="66101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801197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3BB1E-6EEC-17E1-C286-2987D89E0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Simulación para Vivado en </a:t>
            </a:r>
            <a:r>
              <a:rPr lang="es-AR" dirty="0" err="1"/>
              <a:t>ModSim</a:t>
            </a:r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57CB701-FFDB-601D-3483-6028EA076B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925" y="1087708"/>
            <a:ext cx="6048672" cy="2273024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AF068EF-98FD-19B4-A59F-BBC528CE58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792" y="3527656"/>
            <a:ext cx="5411932" cy="2603578"/>
          </a:xfrm>
          <a:prstGeom prst="rect">
            <a:avLst/>
          </a:prstGeom>
        </p:spPr>
      </p:pic>
      <p:sp>
        <p:nvSpPr>
          <p:cNvPr id="5" name="Slide Number Placeholder 34">
            <a:extLst>
              <a:ext uri="{FF2B5EF4-FFF2-40B4-BE49-F238E27FC236}">
                <a16:creationId xmlns:a16="http://schemas.microsoft.com/office/drawing/2014/main" id="{5DFEE09F-FBD9-D162-4D9E-D9E6DD7FE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930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E7018-9AF4-4D6E-7880-6B4108698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Segoe UI"/>
              </a:rPr>
              <a:t>Base del Proyecto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00CACC-0CE8-0456-8D8B-8BDDDA293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075" y="2477105"/>
            <a:ext cx="3755665" cy="277041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5625EA7-1507-3CB0-35E2-6635B0C21140}"/>
              </a:ext>
            </a:extLst>
          </p:cNvPr>
          <p:cNvCxnSpPr/>
          <p:nvPr/>
        </p:nvCxnSpPr>
        <p:spPr>
          <a:xfrm>
            <a:off x="4951221" y="1889364"/>
            <a:ext cx="0" cy="15532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EBC60F0-707F-BB76-E2E6-F26D9667999B}"/>
              </a:ext>
            </a:extLst>
          </p:cNvPr>
          <p:cNvCxnSpPr>
            <a:cxnSpLocks/>
          </p:cNvCxnSpPr>
          <p:nvPr/>
        </p:nvCxnSpPr>
        <p:spPr>
          <a:xfrm>
            <a:off x="5989324" y="1889363"/>
            <a:ext cx="0" cy="15532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A172FA5-CB66-02DB-5819-F3BF03777554}"/>
              </a:ext>
            </a:extLst>
          </p:cNvPr>
          <p:cNvCxnSpPr>
            <a:cxnSpLocks/>
          </p:cNvCxnSpPr>
          <p:nvPr/>
        </p:nvCxnSpPr>
        <p:spPr>
          <a:xfrm>
            <a:off x="6353807" y="1889364"/>
            <a:ext cx="0" cy="15532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B66B2A1-1F3C-842A-A865-E19453E16945}"/>
              </a:ext>
            </a:extLst>
          </p:cNvPr>
          <p:cNvCxnSpPr>
            <a:cxnSpLocks/>
          </p:cNvCxnSpPr>
          <p:nvPr/>
        </p:nvCxnSpPr>
        <p:spPr>
          <a:xfrm>
            <a:off x="6765308" y="1889363"/>
            <a:ext cx="0" cy="15532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1225257-BC03-3536-723E-4B06F96BBE32}"/>
              </a:ext>
            </a:extLst>
          </p:cNvPr>
          <p:cNvCxnSpPr>
            <a:cxnSpLocks/>
          </p:cNvCxnSpPr>
          <p:nvPr/>
        </p:nvCxnSpPr>
        <p:spPr>
          <a:xfrm flipH="1">
            <a:off x="4238287" y="1877600"/>
            <a:ext cx="252702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F714468-DF8A-8567-F81D-A0116C07A493}"/>
              </a:ext>
            </a:extLst>
          </p:cNvPr>
          <p:cNvCxnSpPr/>
          <p:nvPr/>
        </p:nvCxnSpPr>
        <p:spPr>
          <a:xfrm>
            <a:off x="3133625" y="2865930"/>
            <a:ext cx="914399" cy="9143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2D31532-F0BE-49DE-CD5F-50C5BE530C8E}"/>
              </a:ext>
            </a:extLst>
          </p:cNvPr>
          <p:cNvCxnSpPr>
            <a:cxnSpLocks/>
          </p:cNvCxnSpPr>
          <p:nvPr/>
        </p:nvCxnSpPr>
        <p:spPr>
          <a:xfrm flipH="1">
            <a:off x="7106654" y="3042379"/>
            <a:ext cx="1177800" cy="9967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ight Brace 17">
            <a:extLst>
              <a:ext uri="{FF2B5EF4-FFF2-40B4-BE49-F238E27FC236}">
                <a16:creationId xmlns:a16="http://schemas.microsoft.com/office/drawing/2014/main" id="{D88FCAE1-183B-756B-9C39-2954ABB60CFB}"/>
              </a:ext>
            </a:extLst>
          </p:cNvPr>
          <p:cNvSpPr/>
          <p:nvPr/>
        </p:nvSpPr>
        <p:spPr>
          <a:xfrm rot="5400000">
            <a:off x="5883165" y="3728155"/>
            <a:ext cx="468170" cy="2558970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5C2037E-091E-4E8F-17EB-EFF1083D08A6}"/>
              </a:ext>
            </a:extLst>
          </p:cNvPr>
          <p:cNvCxnSpPr>
            <a:cxnSpLocks/>
          </p:cNvCxnSpPr>
          <p:nvPr/>
        </p:nvCxnSpPr>
        <p:spPr>
          <a:xfrm flipH="1">
            <a:off x="6853840" y="1277884"/>
            <a:ext cx="1177800" cy="9967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C51750A-A4F5-CECA-D8A6-7976176C3872}"/>
              </a:ext>
            </a:extLst>
          </p:cNvPr>
          <p:cNvSpPr txBox="1"/>
          <p:nvPr/>
        </p:nvSpPr>
        <p:spPr>
          <a:xfrm>
            <a:off x="2303422" y="2490274"/>
            <a:ext cx="94999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cs typeface="Segoe UI"/>
              </a:rPr>
              <a:t>CPU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A8DFF7F-0B10-EE13-931A-F5C96934DA7E}"/>
              </a:ext>
            </a:extLst>
          </p:cNvPr>
          <p:cNvSpPr txBox="1"/>
          <p:nvPr/>
        </p:nvSpPr>
        <p:spPr>
          <a:xfrm>
            <a:off x="8358643" y="2490273"/>
            <a:ext cx="321850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Segoe UI"/>
              </a:rPr>
              <a:t>Módulos</a:t>
            </a:r>
            <a:r>
              <a:rPr lang="en-US" dirty="0">
                <a:cs typeface="Segoe UI"/>
              </a:rPr>
              <a:t> de entradas </a:t>
            </a:r>
            <a:r>
              <a:rPr lang="en-US" dirty="0" err="1">
                <a:cs typeface="Segoe UI"/>
              </a:rPr>
              <a:t>salidas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E35937-CDC3-5E77-C174-564B8CC5E004}"/>
              </a:ext>
            </a:extLst>
          </p:cNvPr>
          <p:cNvSpPr txBox="1"/>
          <p:nvPr/>
        </p:nvSpPr>
        <p:spPr>
          <a:xfrm>
            <a:off x="8205954" y="890466"/>
            <a:ext cx="211363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Segoe UI"/>
              </a:rPr>
              <a:t>BUS de Control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E4C181-2D36-7C0A-16CD-FA9B05D7F348}"/>
              </a:ext>
            </a:extLst>
          </p:cNvPr>
          <p:cNvSpPr txBox="1"/>
          <p:nvPr/>
        </p:nvSpPr>
        <p:spPr>
          <a:xfrm>
            <a:off x="4709932" y="5431097"/>
            <a:ext cx="280711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Segoe UI"/>
              </a:rPr>
              <a:t>Borneras</a:t>
            </a:r>
            <a:r>
              <a:rPr lang="en-US" dirty="0">
                <a:cs typeface="Segoe UI"/>
              </a:rPr>
              <a:t> a campo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37B0812-14D7-45CE-7CFF-4254F0CA5119}"/>
              </a:ext>
            </a:extLst>
          </p:cNvPr>
          <p:cNvCxnSpPr>
            <a:cxnSpLocks/>
          </p:cNvCxnSpPr>
          <p:nvPr/>
        </p:nvCxnSpPr>
        <p:spPr>
          <a:xfrm>
            <a:off x="4238287" y="1877600"/>
            <a:ext cx="0" cy="15532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2A4EBDC-9475-5F9B-3466-C017EA254714}"/>
              </a:ext>
            </a:extLst>
          </p:cNvPr>
          <p:cNvCxnSpPr>
            <a:cxnSpLocks/>
          </p:cNvCxnSpPr>
          <p:nvPr/>
        </p:nvCxnSpPr>
        <p:spPr>
          <a:xfrm>
            <a:off x="5653343" y="1901126"/>
            <a:ext cx="0" cy="15532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B1C8338-4795-C31F-A426-282E48AE67EB}"/>
              </a:ext>
            </a:extLst>
          </p:cNvPr>
          <p:cNvCxnSpPr>
            <a:cxnSpLocks/>
          </p:cNvCxnSpPr>
          <p:nvPr/>
        </p:nvCxnSpPr>
        <p:spPr>
          <a:xfrm>
            <a:off x="5336099" y="1901126"/>
            <a:ext cx="0" cy="15532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29FC8A4-D939-9677-B412-54B89FE370C8}"/>
              </a:ext>
            </a:extLst>
          </p:cNvPr>
          <p:cNvSpPr txBox="1"/>
          <p:nvPr/>
        </p:nvSpPr>
        <p:spPr>
          <a:xfrm>
            <a:off x="2129060" y="1184548"/>
            <a:ext cx="588664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Segoe UI"/>
              </a:rPr>
              <a:t>Controlador</a:t>
            </a:r>
            <a:r>
              <a:rPr lang="en-US" dirty="0">
                <a:cs typeface="Segoe UI"/>
              </a:rPr>
              <a:t> </a:t>
            </a:r>
            <a:r>
              <a:rPr lang="en-US" dirty="0" err="1">
                <a:cs typeface="Segoe UI"/>
              </a:rPr>
              <a:t>lógico</a:t>
            </a:r>
            <a:r>
              <a:rPr lang="en-US" dirty="0">
                <a:cs typeface="Segoe UI"/>
              </a:rPr>
              <a:t> Programable (PLC)</a:t>
            </a:r>
          </a:p>
        </p:txBody>
      </p:sp>
      <p:sp>
        <p:nvSpPr>
          <p:cNvPr id="5" name="Slide Number Placeholder 34">
            <a:extLst>
              <a:ext uri="{FF2B5EF4-FFF2-40B4-BE49-F238E27FC236}">
                <a16:creationId xmlns:a16="http://schemas.microsoft.com/office/drawing/2014/main" id="{7A350A15-429C-3FFE-8691-CE351D9A7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5733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F379B0-156A-7981-CD43-FD183AFB9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Imagen 3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4C530DB7-3F9C-E415-55D6-7E5979AE8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932" y="1700808"/>
            <a:ext cx="8824725" cy="471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226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19BC1-2745-12F7-02F0-74B59EFD0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Proyecto Vivado</a:t>
            </a:r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9040E42-EDAC-7657-EC93-5EB0F13F9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911" y="1844823"/>
            <a:ext cx="10601409" cy="37217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37D686-01E6-6EFA-293A-D02AE1024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72" y="1340768"/>
            <a:ext cx="4511940" cy="4032448"/>
          </a:xfrm>
          <a:prstGeom prst="rect">
            <a:avLst/>
          </a:prstGeom>
        </p:spPr>
      </p:pic>
      <p:sp>
        <p:nvSpPr>
          <p:cNvPr id="5" name="Slide Number Placeholder 34">
            <a:extLst>
              <a:ext uri="{FF2B5EF4-FFF2-40B4-BE49-F238E27FC236}">
                <a16:creationId xmlns:a16="http://schemas.microsoft.com/office/drawing/2014/main" id="{DA52426E-4C29-301F-3414-24A90F8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1045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CAAFA-736C-5308-2D55-A24399CA6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Vivado running</a:t>
            </a:r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3FF58D3-778A-8D5B-3B1D-3C23BFF51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04" y="1132822"/>
            <a:ext cx="4510121" cy="2504954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47509A4-E0E7-836D-3030-7E027849E3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324" y="1132822"/>
            <a:ext cx="4771481" cy="2707269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A47F3843-2E32-B534-367F-E11DB5F1DE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368" y="3637776"/>
            <a:ext cx="5108270" cy="2828429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ED52DED7-BD7F-CB70-1E34-D7C8F4B004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489" y="3429000"/>
            <a:ext cx="5570999" cy="2963155"/>
          </a:xfrm>
          <a:prstGeom prst="rect">
            <a:avLst/>
          </a:prstGeom>
        </p:spPr>
      </p:pic>
      <p:sp>
        <p:nvSpPr>
          <p:cNvPr id="5" name="Slide Number Placeholder 34">
            <a:extLst>
              <a:ext uri="{FF2B5EF4-FFF2-40B4-BE49-F238E27FC236}">
                <a16:creationId xmlns:a16="http://schemas.microsoft.com/office/drawing/2014/main" id="{E6796F3C-6BE1-581C-603C-7FA175245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9827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5100343-4BDD-A162-65D1-A96FD0765C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844" y="1190327"/>
            <a:ext cx="9783609" cy="52838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660828-AFAF-418C-F086-41C2F34A9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Vivado running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FA6E93C-5E7C-B39B-5ADD-9C91A8CCA480}"/>
              </a:ext>
            </a:extLst>
          </p:cNvPr>
          <p:cNvSpPr/>
          <p:nvPr/>
        </p:nvSpPr>
        <p:spPr>
          <a:xfrm>
            <a:off x="6958508" y="3717032"/>
            <a:ext cx="1008112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34">
            <a:extLst>
              <a:ext uri="{FF2B5EF4-FFF2-40B4-BE49-F238E27FC236}">
                <a16:creationId xmlns:a16="http://schemas.microsoft.com/office/drawing/2014/main" id="{08FB3AAB-055D-1DBE-B421-962BEC24B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742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DB5C42-BB76-F557-92B9-578368DE9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Ajuste del HDL original con </a:t>
            </a:r>
            <a:r>
              <a:rPr lang="es-AR" dirty="0" err="1"/>
              <a:t>Latch</a:t>
            </a:r>
            <a:r>
              <a:rPr lang="es-AR" dirty="0"/>
              <a:t> en salida</a:t>
            </a:r>
          </a:p>
        </p:txBody>
      </p:sp>
      <p:pic>
        <p:nvPicPr>
          <p:cNvPr id="4" name="Imagen 3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18BE3FB7-EEC5-BCFE-00F2-F1F510EC1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092" y="2564904"/>
            <a:ext cx="8046595" cy="5546194"/>
          </a:xfrm>
          <a:prstGeom prst="rect">
            <a:avLst/>
          </a:prstGeom>
        </p:spPr>
      </p:pic>
      <p:sp>
        <p:nvSpPr>
          <p:cNvPr id="3" name="Slide Number Placeholder 34">
            <a:extLst>
              <a:ext uri="{FF2B5EF4-FFF2-40B4-BE49-F238E27FC236}">
                <a16:creationId xmlns:a16="http://schemas.microsoft.com/office/drawing/2014/main" id="{6FE679B0-D94F-111A-2340-18142AD01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039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65B5-B87B-B95F-BB25-A93EBC7CB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Segoe UI"/>
              </a:rPr>
              <a:t>Módulos</a:t>
            </a:r>
            <a:r>
              <a:rPr lang="en-US" dirty="0">
                <a:cs typeface="Segoe UI"/>
              </a:rPr>
              <a:t> de Entrada Salida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D1718E-8B4A-6828-8D2D-AC61AA30E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2401939" y="2065131"/>
            <a:ext cx="2971027" cy="21978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306C00-CC0A-A410-C4BC-9F8CEA249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6596302" y="2041070"/>
            <a:ext cx="2971026" cy="224138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46AC20B-0B24-2030-7E4D-4EE28D49C527}"/>
              </a:ext>
            </a:extLst>
          </p:cNvPr>
          <p:cNvSpPr/>
          <p:nvPr/>
        </p:nvSpPr>
        <p:spPr>
          <a:xfrm>
            <a:off x="7214713" y="3272861"/>
            <a:ext cx="586824" cy="5632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09DF43-723B-E4F1-5D12-FCD56824EE50}"/>
              </a:ext>
            </a:extLst>
          </p:cNvPr>
          <p:cNvSpPr/>
          <p:nvPr/>
        </p:nvSpPr>
        <p:spPr>
          <a:xfrm>
            <a:off x="8078661" y="3424363"/>
            <a:ext cx="829387" cy="8157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B86EDC6-0589-E167-3D2F-0FB05F0A29D3}"/>
              </a:ext>
            </a:extLst>
          </p:cNvPr>
          <p:cNvSpPr/>
          <p:nvPr/>
        </p:nvSpPr>
        <p:spPr>
          <a:xfrm>
            <a:off x="3723003" y="3424363"/>
            <a:ext cx="586824" cy="5632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F2F3977-315C-93DB-E743-F8DFB83C4F2E}"/>
              </a:ext>
            </a:extLst>
          </p:cNvPr>
          <p:cNvSpPr/>
          <p:nvPr/>
        </p:nvSpPr>
        <p:spPr>
          <a:xfrm>
            <a:off x="4309198" y="3202160"/>
            <a:ext cx="536290" cy="5026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EF93250-7230-9A81-42D4-DEA3BB95506F}"/>
              </a:ext>
            </a:extLst>
          </p:cNvPr>
          <p:cNvCxnSpPr>
            <a:cxnSpLocks/>
          </p:cNvCxnSpPr>
          <p:nvPr/>
        </p:nvCxnSpPr>
        <p:spPr>
          <a:xfrm flipH="1" flipV="1">
            <a:off x="8976272" y="3779548"/>
            <a:ext cx="824062" cy="9424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5DB463-F013-0BFA-8027-8CF1BEEEDD3D}"/>
              </a:ext>
            </a:extLst>
          </p:cNvPr>
          <p:cNvCxnSpPr>
            <a:cxnSpLocks/>
          </p:cNvCxnSpPr>
          <p:nvPr/>
        </p:nvCxnSpPr>
        <p:spPr>
          <a:xfrm flipV="1">
            <a:off x="5882975" y="3789648"/>
            <a:ext cx="1419651" cy="111418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DDE9271-9E94-6688-E8C3-010FD0A95742}"/>
              </a:ext>
            </a:extLst>
          </p:cNvPr>
          <p:cNvCxnSpPr>
            <a:cxnSpLocks/>
          </p:cNvCxnSpPr>
          <p:nvPr/>
        </p:nvCxnSpPr>
        <p:spPr>
          <a:xfrm>
            <a:off x="2028093" y="2489902"/>
            <a:ext cx="1642001" cy="11179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BABD44F-A0E9-747C-65D3-DBEFC9892C53}"/>
              </a:ext>
            </a:extLst>
          </p:cNvPr>
          <p:cNvCxnSpPr>
            <a:cxnSpLocks/>
          </p:cNvCxnSpPr>
          <p:nvPr/>
        </p:nvCxnSpPr>
        <p:spPr>
          <a:xfrm flipH="1">
            <a:off x="4790518" y="1752592"/>
            <a:ext cx="1076734" cy="14209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66037A1-8872-E883-D020-292339D6E7C6}"/>
              </a:ext>
            </a:extLst>
          </p:cNvPr>
          <p:cNvSpPr txBox="1"/>
          <p:nvPr/>
        </p:nvSpPr>
        <p:spPr>
          <a:xfrm>
            <a:off x="1019856" y="2066068"/>
            <a:ext cx="94999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cs typeface="Segoe UI"/>
              </a:rPr>
              <a:t>FPGA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DBD9D5-8C0F-9B0F-46CB-A2923BB02D94}"/>
              </a:ext>
            </a:extLst>
          </p:cNvPr>
          <p:cNvSpPr txBox="1"/>
          <p:nvPr/>
        </p:nvSpPr>
        <p:spPr>
          <a:xfrm>
            <a:off x="5143439" y="5166813"/>
            <a:ext cx="94999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cs typeface="Segoe UI"/>
              </a:rPr>
              <a:t>FPGA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7B3C96-41BD-F58D-0801-BCC533076700}"/>
              </a:ext>
            </a:extLst>
          </p:cNvPr>
          <p:cNvSpPr txBox="1"/>
          <p:nvPr/>
        </p:nvSpPr>
        <p:spPr>
          <a:xfrm>
            <a:off x="5436535" y="1258055"/>
            <a:ext cx="231441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Segoe UI"/>
              </a:rPr>
              <a:t>Shmitt</a:t>
            </a:r>
            <a:r>
              <a:rPr lang="en-US" dirty="0">
                <a:cs typeface="Segoe UI"/>
              </a:rPr>
              <a:t> trigger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C6F2E54-E9ED-DB0A-2E10-59E5E5B2D700}"/>
              </a:ext>
            </a:extLst>
          </p:cNvPr>
          <p:cNvCxnSpPr>
            <a:cxnSpLocks/>
          </p:cNvCxnSpPr>
          <p:nvPr/>
        </p:nvCxnSpPr>
        <p:spPr>
          <a:xfrm flipH="1">
            <a:off x="8301704" y="1742490"/>
            <a:ext cx="601713" cy="8351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E2EFA74-EAE7-A6A8-2E9D-66347B95C09F}"/>
              </a:ext>
            </a:extLst>
          </p:cNvPr>
          <p:cNvCxnSpPr>
            <a:cxnSpLocks/>
          </p:cNvCxnSpPr>
          <p:nvPr/>
        </p:nvCxnSpPr>
        <p:spPr>
          <a:xfrm>
            <a:off x="4244080" y="1772791"/>
            <a:ext cx="227045" cy="11482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A922691-EB8A-169A-0F06-8D3EF4337151}"/>
              </a:ext>
            </a:extLst>
          </p:cNvPr>
          <p:cNvSpPr txBox="1"/>
          <p:nvPr/>
        </p:nvSpPr>
        <p:spPr>
          <a:xfrm>
            <a:off x="2595753" y="1268157"/>
            <a:ext cx="2779329" cy="4717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Segoe UI"/>
              </a:rPr>
              <a:t>Borneras</a:t>
            </a:r>
            <a:r>
              <a:rPr lang="en-US" dirty="0">
                <a:cs typeface="Segoe UI"/>
              </a:rPr>
              <a:t> de </a:t>
            </a:r>
            <a:r>
              <a:rPr lang="en-US" dirty="0" err="1">
                <a:cs typeface="Segoe UI"/>
              </a:rPr>
              <a:t>salida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9B63B1-BC49-4A24-AB93-3885748A0435}"/>
              </a:ext>
            </a:extLst>
          </p:cNvPr>
          <p:cNvSpPr txBox="1"/>
          <p:nvPr/>
        </p:nvSpPr>
        <p:spPr>
          <a:xfrm>
            <a:off x="7798958" y="1258057"/>
            <a:ext cx="314317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Segoe UI"/>
              </a:rPr>
              <a:t>Borneras</a:t>
            </a:r>
            <a:r>
              <a:rPr lang="en-US" dirty="0">
                <a:cs typeface="Segoe UI"/>
              </a:rPr>
              <a:t> de entradas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D68C6C8-6A76-A739-9041-EC952C535C01}"/>
              </a:ext>
            </a:extLst>
          </p:cNvPr>
          <p:cNvSpPr txBox="1"/>
          <p:nvPr/>
        </p:nvSpPr>
        <p:spPr>
          <a:xfrm>
            <a:off x="9759587" y="4793108"/>
            <a:ext cx="21324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Segoe UI"/>
              </a:rPr>
              <a:t>BUS de </a:t>
            </a:r>
            <a:r>
              <a:rPr lang="en-US" dirty="0" err="1">
                <a:cs typeface="Segoe UI"/>
              </a:rPr>
              <a:t>comunicación</a:t>
            </a:r>
          </a:p>
        </p:txBody>
      </p:sp>
      <p:sp>
        <p:nvSpPr>
          <p:cNvPr id="5" name="Slide Number Placeholder 34">
            <a:extLst>
              <a:ext uri="{FF2B5EF4-FFF2-40B4-BE49-F238E27FC236}">
                <a16:creationId xmlns:a16="http://schemas.microsoft.com/office/drawing/2014/main" id="{D257CD37-E1FE-7062-40E9-AF2F61F6D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67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F4D2C-9DB7-314A-D270-ACB07ABD4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>
                <a:cs typeface="Segoe UI"/>
              </a:rPr>
              <a:t>C</a:t>
            </a:r>
            <a:r>
              <a:rPr lang="en-US" dirty="0" err="1">
                <a:cs typeface="Segoe UI"/>
              </a:rPr>
              <a:t>onfiguración</a:t>
            </a:r>
            <a:r>
              <a:rPr lang="en-US" dirty="0">
                <a:cs typeface="Segoe UI"/>
              </a:rPr>
              <a:t> del Sistema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C8962B-9B7B-F965-3D3D-E4BF0BB97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258" y="2210309"/>
            <a:ext cx="1339058" cy="159238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F8C116-38BE-C886-0EFB-FA91F06F16EB}"/>
              </a:ext>
            </a:extLst>
          </p:cNvPr>
          <p:cNvCxnSpPr>
            <a:cxnSpLocks/>
          </p:cNvCxnSpPr>
          <p:nvPr/>
        </p:nvCxnSpPr>
        <p:spPr>
          <a:xfrm flipV="1">
            <a:off x="2349996" y="1883048"/>
            <a:ext cx="2800960" cy="8508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DED287-B056-10AC-E738-A5BEBAEDD353}"/>
              </a:ext>
            </a:extLst>
          </p:cNvPr>
          <p:cNvCxnSpPr>
            <a:cxnSpLocks/>
          </p:cNvCxnSpPr>
          <p:nvPr/>
        </p:nvCxnSpPr>
        <p:spPr>
          <a:xfrm>
            <a:off x="2349996" y="1891556"/>
            <a:ext cx="0" cy="419799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CB171A7-C617-41E1-110C-6FEE138EA3CF}"/>
              </a:ext>
            </a:extLst>
          </p:cNvPr>
          <p:cNvCxnSpPr/>
          <p:nvPr/>
        </p:nvCxnSpPr>
        <p:spPr>
          <a:xfrm>
            <a:off x="5150956" y="1891556"/>
            <a:ext cx="0" cy="410845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0BD092-836A-6C00-C86F-406C32C57597}"/>
              </a:ext>
            </a:extLst>
          </p:cNvPr>
          <p:cNvCxnSpPr>
            <a:cxnSpLocks/>
          </p:cNvCxnSpPr>
          <p:nvPr/>
        </p:nvCxnSpPr>
        <p:spPr>
          <a:xfrm flipH="1">
            <a:off x="5577476" y="3451427"/>
            <a:ext cx="2029071" cy="0"/>
          </a:xfrm>
          <a:prstGeom prst="line">
            <a:avLst/>
          </a:prstGeom>
          <a:ln w="3492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Box 9">
            <a:extLst>
              <a:ext uri="{FF2B5EF4-FFF2-40B4-BE49-F238E27FC236}">
                <a16:creationId xmlns:a16="http://schemas.microsoft.com/office/drawing/2014/main" id="{DADB7E0D-1209-61EE-3E96-9D15A14C9B6E}"/>
              </a:ext>
            </a:extLst>
          </p:cNvPr>
          <p:cNvSpPr txBox="1"/>
          <p:nvPr/>
        </p:nvSpPr>
        <p:spPr>
          <a:xfrm>
            <a:off x="4430387" y="4156601"/>
            <a:ext cx="1339058" cy="250303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s-AR" sz="11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Núcleo F401RE</a:t>
            </a:r>
            <a:endParaRPr lang="en-US" sz="11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046AE70-5B55-B7F1-5E56-0A8239A63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050" y="2088471"/>
            <a:ext cx="3169346" cy="226307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2CCB9EB-4B8A-4C43-D2F7-D19DF3A051E4}"/>
              </a:ext>
            </a:extLst>
          </p:cNvPr>
          <p:cNvCxnSpPr>
            <a:cxnSpLocks/>
          </p:cNvCxnSpPr>
          <p:nvPr/>
        </p:nvCxnSpPr>
        <p:spPr>
          <a:xfrm>
            <a:off x="3934172" y="1883048"/>
            <a:ext cx="0" cy="3346152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018E678F-F0CA-A11F-9335-D03F09740F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4127" y="4878113"/>
            <a:ext cx="1701800" cy="170180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52FF2A4-8220-D428-8314-C1695DCC4310}"/>
              </a:ext>
            </a:extLst>
          </p:cNvPr>
          <p:cNvCxnSpPr>
            <a:cxnSpLocks/>
          </p:cNvCxnSpPr>
          <p:nvPr/>
        </p:nvCxnSpPr>
        <p:spPr>
          <a:xfrm>
            <a:off x="8729024" y="3597266"/>
            <a:ext cx="0" cy="911854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rty Z7 Out-of-Box Demo - Digilent Reference">
            <a:extLst>
              <a:ext uri="{FF2B5EF4-FFF2-40B4-BE49-F238E27FC236}">
                <a16:creationId xmlns:a16="http://schemas.microsoft.com/office/drawing/2014/main" id="{CFAC05D6-61E6-D1BE-E833-A1C3F69C31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564" y="2122974"/>
            <a:ext cx="2290521" cy="1679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DDEA73B-FD08-5B61-8EAA-66DEED82A1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6942" y="4439526"/>
            <a:ext cx="3024164" cy="120856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22B9EED-24FA-18C2-B06F-F0027E41CE9D}"/>
              </a:ext>
            </a:extLst>
          </p:cNvPr>
          <p:cNvSpPr txBox="1"/>
          <p:nvPr/>
        </p:nvSpPr>
        <p:spPr>
          <a:xfrm>
            <a:off x="599596" y="1571687"/>
            <a:ext cx="94999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AR" dirty="0">
                <a:cs typeface="Segoe UI"/>
              </a:rPr>
              <a:t>P</a:t>
            </a:r>
            <a:r>
              <a:rPr lang="en-US" dirty="0">
                <a:cs typeface="Segoe UI"/>
              </a:rPr>
              <a:t>LC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7DB55EC-C468-F0C8-3B60-B281F5C243D1}"/>
              </a:ext>
            </a:extLst>
          </p:cNvPr>
          <p:cNvSpPr txBox="1"/>
          <p:nvPr/>
        </p:nvSpPr>
        <p:spPr>
          <a:xfrm>
            <a:off x="5356764" y="1571688"/>
            <a:ext cx="133353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AR" dirty="0">
                <a:cs typeface="Segoe UI"/>
              </a:rPr>
              <a:t>N</a:t>
            </a:r>
            <a:r>
              <a:rPr lang="en-US" dirty="0" err="1">
                <a:cs typeface="Segoe UI"/>
              </a:rPr>
              <a:t>ucleo</a:t>
            </a:r>
            <a:endParaRPr lang="en-US" dirty="0">
              <a:cs typeface="Segoe UI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3A1E07D-93EC-C217-A175-0C318EF0AA77}"/>
              </a:ext>
            </a:extLst>
          </p:cNvPr>
          <p:cNvSpPr txBox="1"/>
          <p:nvPr/>
        </p:nvSpPr>
        <p:spPr>
          <a:xfrm>
            <a:off x="9112198" y="3851703"/>
            <a:ext cx="263057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AR" dirty="0">
                <a:cs typeface="Segoe UI"/>
              </a:rPr>
              <a:t>M</a:t>
            </a:r>
            <a:r>
              <a:rPr lang="en-US" dirty="0" err="1">
                <a:cs typeface="Segoe UI"/>
              </a:rPr>
              <a:t>ódulo</a:t>
            </a:r>
            <a:r>
              <a:rPr lang="en-US" dirty="0">
                <a:cs typeface="Segoe UI"/>
              </a:rPr>
              <a:t> In Out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C78131B-267F-E905-874D-8E3DB0C3C84E}"/>
              </a:ext>
            </a:extLst>
          </p:cNvPr>
          <p:cNvSpPr txBox="1"/>
          <p:nvPr/>
        </p:nvSpPr>
        <p:spPr>
          <a:xfrm>
            <a:off x="8426881" y="1726123"/>
            <a:ext cx="94999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cs typeface="Segoe UI"/>
              </a:rPr>
              <a:t>FPGA</a:t>
            </a:r>
          </a:p>
        </p:txBody>
      </p:sp>
      <p:sp>
        <p:nvSpPr>
          <p:cNvPr id="35" name="Text Box 9">
            <a:extLst>
              <a:ext uri="{FF2B5EF4-FFF2-40B4-BE49-F238E27FC236}">
                <a16:creationId xmlns:a16="http://schemas.microsoft.com/office/drawing/2014/main" id="{55A6A4F1-8A4C-92BB-7ED7-AE62311FB30C}"/>
              </a:ext>
            </a:extLst>
          </p:cNvPr>
          <p:cNvSpPr txBox="1"/>
          <p:nvPr/>
        </p:nvSpPr>
        <p:spPr>
          <a:xfrm>
            <a:off x="3317730" y="1386864"/>
            <a:ext cx="1112657" cy="369647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s-AR" sz="11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Modbus TCP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endParaRPr lang="en-US" sz="11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 Box 9">
            <a:extLst>
              <a:ext uri="{FF2B5EF4-FFF2-40B4-BE49-F238E27FC236}">
                <a16:creationId xmlns:a16="http://schemas.microsoft.com/office/drawing/2014/main" id="{1CCC1CBD-B833-4DB5-E184-378A77FCC3CA}"/>
              </a:ext>
            </a:extLst>
          </p:cNvPr>
          <p:cNvSpPr txBox="1"/>
          <p:nvPr/>
        </p:nvSpPr>
        <p:spPr>
          <a:xfrm>
            <a:off x="6023533" y="2962831"/>
            <a:ext cx="1333539" cy="398975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s-AR" sz="11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Protocolo Serie Simplificado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endParaRPr lang="en-US" sz="11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 Box 9">
            <a:extLst>
              <a:ext uri="{FF2B5EF4-FFF2-40B4-BE49-F238E27FC236}">
                <a16:creationId xmlns:a16="http://schemas.microsoft.com/office/drawing/2014/main" id="{B3712777-6E87-05C8-27DD-B370E5317B45}"/>
              </a:ext>
            </a:extLst>
          </p:cNvPr>
          <p:cNvSpPr txBox="1"/>
          <p:nvPr/>
        </p:nvSpPr>
        <p:spPr>
          <a:xfrm>
            <a:off x="7505851" y="3885602"/>
            <a:ext cx="1112657" cy="465939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s-AR" sz="11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Cableado tradicional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endParaRPr lang="en-US" sz="11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221345-68C7-F7F9-0A71-9A9EEA3778ED}"/>
              </a:ext>
            </a:extLst>
          </p:cNvPr>
          <p:cNvSpPr txBox="1"/>
          <p:nvPr/>
        </p:nvSpPr>
        <p:spPr>
          <a:xfrm>
            <a:off x="8210925" y="5918598"/>
            <a:ext cx="138190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AR" dirty="0">
                <a:cs typeface="Segoe UI"/>
              </a:rPr>
              <a:t>Proceso</a:t>
            </a:r>
            <a:endParaRPr lang="en-US" dirty="0">
              <a:cs typeface="Segoe UI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74B416-2319-90B4-CAC7-0548C008695B}"/>
              </a:ext>
            </a:extLst>
          </p:cNvPr>
          <p:cNvSpPr txBox="1"/>
          <p:nvPr/>
        </p:nvSpPr>
        <p:spPr>
          <a:xfrm>
            <a:off x="2242392" y="4647280"/>
            <a:ext cx="94999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AR" dirty="0">
                <a:cs typeface="Segoe UI"/>
              </a:rPr>
              <a:t>HMI</a:t>
            </a:r>
            <a:endParaRPr lang="en-US" dirty="0">
              <a:cs typeface="Segoe UI"/>
            </a:endParaRPr>
          </a:p>
        </p:txBody>
      </p:sp>
      <p:sp>
        <p:nvSpPr>
          <p:cNvPr id="9" name="Slide Number Placeholder 34">
            <a:extLst>
              <a:ext uri="{FF2B5EF4-FFF2-40B4-BE49-F238E27FC236}">
                <a16:creationId xmlns:a16="http://schemas.microsoft.com/office/drawing/2014/main" id="{8C2B09D5-B028-03F7-C436-151DCB851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276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6FE2D-DE45-F2D4-7A1A-E6C12A0F5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Protocolo simplificado y “</a:t>
            </a:r>
            <a:r>
              <a:rPr lang="es-AR" dirty="0" err="1"/>
              <a:t>protocheck</a:t>
            </a:r>
            <a:r>
              <a:rPr lang="es-AR" dirty="0"/>
              <a:t>”</a:t>
            </a:r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B47B327-A223-8045-D633-52F0C486B347}"/>
              </a:ext>
            </a:extLst>
          </p:cNvPr>
          <p:cNvGrpSpPr/>
          <p:nvPr/>
        </p:nvGrpSpPr>
        <p:grpSpPr>
          <a:xfrm>
            <a:off x="3101480" y="1898224"/>
            <a:ext cx="2592288" cy="277002"/>
            <a:chOff x="6288772" y="2618576"/>
            <a:chExt cx="2592288" cy="27700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1BAFE47-A424-8A16-544F-8F2DE8A49A84}"/>
                </a:ext>
              </a:extLst>
            </p:cNvPr>
            <p:cNvSpPr txBox="1"/>
            <p:nvPr/>
          </p:nvSpPr>
          <p:spPr>
            <a:xfrm>
              <a:off x="6288772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3E88265-FB85-757F-5A4D-C6ECEA5DB2D7}"/>
                </a:ext>
              </a:extLst>
            </p:cNvPr>
            <p:cNvSpPr txBox="1"/>
            <p:nvPr/>
          </p:nvSpPr>
          <p:spPr>
            <a:xfrm>
              <a:off x="650479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925E916-0794-903E-44C7-B84519FD8F18}"/>
                </a:ext>
              </a:extLst>
            </p:cNvPr>
            <p:cNvSpPr txBox="1"/>
            <p:nvPr/>
          </p:nvSpPr>
          <p:spPr>
            <a:xfrm>
              <a:off x="672082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CCDCB2A-C903-7CBE-12E9-0E9FDB4AE15A}"/>
                </a:ext>
              </a:extLst>
            </p:cNvPr>
            <p:cNvSpPr txBox="1"/>
            <p:nvPr/>
          </p:nvSpPr>
          <p:spPr>
            <a:xfrm>
              <a:off x="693684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4A9040-1361-21CE-E7A9-A6E94E25C839}"/>
                </a:ext>
              </a:extLst>
            </p:cNvPr>
            <p:cNvSpPr txBox="1"/>
            <p:nvPr/>
          </p:nvSpPr>
          <p:spPr>
            <a:xfrm>
              <a:off x="7152868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D9D57A5-8D90-0CDB-5E12-4EB3B254A85B}"/>
                </a:ext>
              </a:extLst>
            </p:cNvPr>
            <p:cNvSpPr txBox="1"/>
            <p:nvPr/>
          </p:nvSpPr>
          <p:spPr>
            <a:xfrm>
              <a:off x="7368892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8AA718B-04EE-0A6D-184C-FD7FE7B05481}"/>
                </a:ext>
              </a:extLst>
            </p:cNvPr>
            <p:cNvSpPr txBox="1"/>
            <p:nvPr/>
          </p:nvSpPr>
          <p:spPr>
            <a:xfrm>
              <a:off x="758491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6C6ACF7-C829-24E7-43F5-4A7D85941DB8}"/>
                </a:ext>
              </a:extLst>
            </p:cNvPr>
            <p:cNvSpPr txBox="1"/>
            <p:nvPr/>
          </p:nvSpPr>
          <p:spPr>
            <a:xfrm>
              <a:off x="780094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C4C40C7-6530-CAB3-23CA-F8F89D9CB0E9}"/>
                </a:ext>
              </a:extLst>
            </p:cNvPr>
            <p:cNvSpPr txBox="1"/>
            <p:nvPr/>
          </p:nvSpPr>
          <p:spPr>
            <a:xfrm>
              <a:off x="801696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4D729DA-4554-A360-EF75-7BD8F852FDB5}"/>
                </a:ext>
              </a:extLst>
            </p:cNvPr>
            <p:cNvSpPr txBox="1"/>
            <p:nvPr/>
          </p:nvSpPr>
          <p:spPr>
            <a:xfrm>
              <a:off x="8232988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53654CC-7FE8-4E04-879C-AF2B756D86C7}"/>
                </a:ext>
              </a:extLst>
            </p:cNvPr>
            <p:cNvSpPr txBox="1"/>
            <p:nvPr/>
          </p:nvSpPr>
          <p:spPr>
            <a:xfrm>
              <a:off x="8449012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FA38A54-4B47-8EBC-E43C-AD18D1A6098C}"/>
                </a:ext>
              </a:extLst>
            </p:cNvPr>
            <p:cNvSpPr txBox="1"/>
            <p:nvPr/>
          </p:nvSpPr>
          <p:spPr>
            <a:xfrm>
              <a:off x="8665036" y="2618576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 </a:t>
              </a:r>
              <a:endParaRPr lang="en-US" sz="1200" dirty="0"/>
            </a:p>
          </p:txBody>
        </p:sp>
      </p:grpSp>
      <p:sp>
        <p:nvSpPr>
          <p:cNvPr id="30" name="Left Brace 29">
            <a:extLst>
              <a:ext uri="{FF2B5EF4-FFF2-40B4-BE49-F238E27FC236}">
                <a16:creationId xmlns:a16="http://schemas.microsoft.com/office/drawing/2014/main" id="{21673584-8D14-4F32-7CE8-46F46278C0DF}"/>
              </a:ext>
            </a:extLst>
          </p:cNvPr>
          <p:cNvSpPr/>
          <p:nvPr/>
        </p:nvSpPr>
        <p:spPr>
          <a:xfrm rot="16200000">
            <a:off x="3245496" y="2210381"/>
            <a:ext cx="216024" cy="36004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34142FDC-5F54-3160-37D5-CB18DBEABD1C}"/>
              </a:ext>
            </a:extLst>
          </p:cNvPr>
          <p:cNvSpPr/>
          <p:nvPr/>
        </p:nvSpPr>
        <p:spPr>
          <a:xfrm rot="16200000">
            <a:off x="5369732" y="2210381"/>
            <a:ext cx="216024" cy="36004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E507214A-2EDD-95AD-65CE-90B57D3A70B2}"/>
              </a:ext>
            </a:extLst>
          </p:cNvPr>
          <p:cNvSpPr/>
          <p:nvPr/>
        </p:nvSpPr>
        <p:spPr>
          <a:xfrm rot="16200000">
            <a:off x="3817504" y="2016651"/>
            <a:ext cx="324234" cy="85571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A1402CAD-3318-2BCA-5E35-56F338F64194}"/>
              </a:ext>
            </a:extLst>
          </p:cNvPr>
          <p:cNvSpPr/>
          <p:nvPr/>
        </p:nvSpPr>
        <p:spPr>
          <a:xfrm rot="16200000">
            <a:off x="4671748" y="2016651"/>
            <a:ext cx="324234" cy="85571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F0FA66-DD28-5B1E-511C-DB64532FC41D}"/>
              </a:ext>
            </a:extLst>
          </p:cNvPr>
          <p:cNvSpPr txBox="1"/>
          <p:nvPr/>
        </p:nvSpPr>
        <p:spPr>
          <a:xfrm>
            <a:off x="2921460" y="2759023"/>
            <a:ext cx="72008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/>
              <a:t>Número de remoto</a:t>
            </a:r>
            <a:endParaRPr lang="en-US" sz="11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4CF976A-1724-E909-E029-92C3E416DBD8}"/>
              </a:ext>
            </a:extLst>
          </p:cNvPr>
          <p:cNvSpPr txBox="1"/>
          <p:nvPr/>
        </p:nvSpPr>
        <p:spPr>
          <a:xfrm>
            <a:off x="5295392" y="2759023"/>
            <a:ext cx="72008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/>
              <a:t>Número de remoto</a:t>
            </a:r>
            <a:endParaRPr lang="en-US" sz="11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61B94B6-2097-AB2C-991D-6F8872F50118}"/>
              </a:ext>
            </a:extLst>
          </p:cNvPr>
          <p:cNvSpPr txBox="1"/>
          <p:nvPr/>
        </p:nvSpPr>
        <p:spPr>
          <a:xfrm>
            <a:off x="3763360" y="2774170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/>
              <a:t>Dato</a:t>
            </a:r>
            <a:endParaRPr lang="en-US" sz="11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E7EC75-75AE-5A44-640C-2D57FC68F2D8}"/>
              </a:ext>
            </a:extLst>
          </p:cNvPr>
          <p:cNvSpPr txBox="1"/>
          <p:nvPr/>
        </p:nvSpPr>
        <p:spPr>
          <a:xfrm>
            <a:off x="4529376" y="278296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/>
              <a:t>Dato</a:t>
            </a:r>
            <a:endParaRPr lang="en-US" sz="11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739738D-C825-F587-18FC-545B430E54DE}"/>
              </a:ext>
            </a:extLst>
          </p:cNvPr>
          <p:cNvSpPr txBox="1"/>
          <p:nvPr/>
        </p:nvSpPr>
        <p:spPr>
          <a:xfrm>
            <a:off x="7102524" y="1628800"/>
            <a:ext cx="44768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800" b="1" dirty="0"/>
              <a:t>Mensaje simplificado:</a:t>
            </a:r>
          </a:p>
          <a:p>
            <a:endParaRPr lang="es-AR" sz="1800" dirty="0"/>
          </a:p>
          <a:p>
            <a:pPr marL="342900" indent="-342900">
              <a:buFontTx/>
              <a:buChar char="-"/>
            </a:pPr>
            <a:r>
              <a:rPr lang="es-AR" sz="1800" dirty="0"/>
              <a:t>Palabra de 12 bits</a:t>
            </a:r>
          </a:p>
          <a:p>
            <a:pPr marL="342900" indent="-342900">
              <a:buFontTx/>
              <a:buChar char="-"/>
            </a:pPr>
            <a:r>
              <a:rPr lang="es-AR" sz="1800" dirty="0"/>
              <a:t>Se duplica el número de Remoto y el dato</a:t>
            </a:r>
          </a:p>
          <a:p>
            <a:pPr marL="342900" indent="-342900">
              <a:buFontTx/>
              <a:buChar char="-"/>
            </a:pPr>
            <a:r>
              <a:rPr lang="es-AR" sz="1800" dirty="0"/>
              <a:t>Se utiliza 0xCCF (3279 decimal como dato a validar (ojo 0xF33 (3891 decimal) también valida)</a:t>
            </a:r>
            <a:endParaRPr lang="en-US" sz="18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4B6B1D5-F646-BCC4-5154-D1B3A016A16C}"/>
              </a:ext>
            </a:extLst>
          </p:cNvPr>
          <p:cNvSpPr txBox="1"/>
          <p:nvPr/>
        </p:nvSpPr>
        <p:spPr>
          <a:xfrm>
            <a:off x="5848379" y="1898224"/>
            <a:ext cx="720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/>
              <a:t>0xCCF</a:t>
            </a:r>
            <a:endParaRPr lang="en-US" sz="11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EA52E74-2EE4-3E97-899D-1B778FE25573}"/>
              </a:ext>
            </a:extLst>
          </p:cNvPr>
          <p:cNvSpPr/>
          <p:nvPr/>
        </p:nvSpPr>
        <p:spPr>
          <a:xfrm>
            <a:off x="4529376" y="4426230"/>
            <a:ext cx="2160240" cy="16561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 err="1"/>
              <a:t>protocheck</a:t>
            </a:r>
            <a:endParaRPr lang="en-US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5DA248C-274F-0D5C-F55D-A15A81038748}"/>
              </a:ext>
            </a:extLst>
          </p:cNvPr>
          <p:cNvCxnSpPr>
            <a:cxnSpLocks/>
          </p:cNvCxnSpPr>
          <p:nvPr/>
        </p:nvCxnSpPr>
        <p:spPr>
          <a:xfrm>
            <a:off x="3800837" y="4642254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A9D6817-368B-6BE3-0DF2-4B77B90F2FFA}"/>
              </a:ext>
            </a:extLst>
          </p:cNvPr>
          <p:cNvCxnSpPr>
            <a:cxnSpLocks/>
          </p:cNvCxnSpPr>
          <p:nvPr/>
        </p:nvCxnSpPr>
        <p:spPr>
          <a:xfrm>
            <a:off x="3800837" y="4930286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51C31D-DE82-B90D-ADBE-70DAD79D54C8}"/>
              </a:ext>
            </a:extLst>
          </p:cNvPr>
          <p:cNvCxnSpPr>
            <a:cxnSpLocks/>
          </p:cNvCxnSpPr>
          <p:nvPr/>
        </p:nvCxnSpPr>
        <p:spPr>
          <a:xfrm>
            <a:off x="3800837" y="5506350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E5A4272-28D3-1907-8C55-FF7FF38A4C01}"/>
              </a:ext>
            </a:extLst>
          </p:cNvPr>
          <p:cNvCxnSpPr>
            <a:cxnSpLocks/>
          </p:cNvCxnSpPr>
          <p:nvPr/>
        </p:nvCxnSpPr>
        <p:spPr>
          <a:xfrm>
            <a:off x="3800837" y="5218318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51C89CA-E83E-5D0C-3D0B-55FBBB0FC8FE}"/>
              </a:ext>
            </a:extLst>
          </p:cNvPr>
          <p:cNvSpPr txBox="1"/>
          <p:nvPr/>
        </p:nvSpPr>
        <p:spPr>
          <a:xfrm>
            <a:off x="3171944" y="4473573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B4C1A34-9878-81FC-5B5C-EA7E3DAADBDB}"/>
              </a:ext>
            </a:extLst>
          </p:cNvPr>
          <p:cNvSpPr txBox="1"/>
          <p:nvPr/>
        </p:nvSpPr>
        <p:spPr>
          <a:xfrm>
            <a:off x="3171944" y="4799481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F1B1B00-92AA-3247-63A7-B03A2A91D87B}"/>
              </a:ext>
            </a:extLst>
          </p:cNvPr>
          <p:cNvSpPr txBox="1"/>
          <p:nvPr/>
        </p:nvSpPr>
        <p:spPr>
          <a:xfrm>
            <a:off x="3171944" y="5061091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ena_i</a:t>
            </a:r>
            <a:endParaRPr lang="en-US" sz="11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B7E09F1-B50B-5339-5341-5BAFDFF85675}"/>
              </a:ext>
            </a:extLst>
          </p:cNvPr>
          <p:cNvSpPr txBox="1"/>
          <p:nvPr/>
        </p:nvSpPr>
        <p:spPr>
          <a:xfrm>
            <a:off x="3089216" y="5362334"/>
            <a:ext cx="6119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data_i</a:t>
            </a:r>
            <a:endParaRPr lang="en-US" sz="1100" dirty="0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0722E37-C122-7E23-AA46-D89FD902F422}"/>
              </a:ext>
            </a:extLst>
          </p:cNvPr>
          <p:cNvCxnSpPr>
            <a:cxnSpLocks/>
          </p:cNvCxnSpPr>
          <p:nvPr/>
        </p:nvCxnSpPr>
        <p:spPr>
          <a:xfrm>
            <a:off x="6689616" y="4810157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A58FD3B-599D-6E9D-8007-F968A89D02FC}"/>
              </a:ext>
            </a:extLst>
          </p:cNvPr>
          <p:cNvCxnSpPr>
            <a:cxnSpLocks/>
          </p:cNvCxnSpPr>
          <p:nvPr/>
        </p:nvCxnSpPr>
        <p:spPr>
          <a:xfrm>
            <a:off x="6689616" y="5356237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1482F3F-DE05-B3DD-F2D4-340409FA9789}"/>
              </a:ext>
            </a:extLst>
          </p:cNvPr>
          <p:cNvSpPr txBox="1"/>
          <p:nvPr/>
        </p:nvSpPr>
        <p:spPr>
          <a:xfrm>
            <a:off x="7523584" y="4604378"/>
            <a:ext cx="16143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data_o</a:t>
            </a:r>
            <a:r>
              <a:rPr lang="es-AR" sz="1100" dirty="0"/>
              <a:t> (0 </a:t>
            </a:r>
            <a:r>
              <a:rPr lang="es-AR" sz="1100" dirty="0" err="1"/>
              <a:t>downto</a:t>
            </a:r>
            <a:r>
              <a:rPr lang="es-AR" sz="1100" dirty="0"/>
              <a:t> 11) </a:t>
            </a:r>
            <a:endParaRPr lang="en-US" sz="11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4BE311B-E0E3-93A5-7DB1-55F33C94E8A7}"/>
              </a:ext>
            </a:extLst>
          </p:cNvPr>
          <p:cNvSpPr txBox="1"/>
          <p:nvPr/>
        </p:nvSpPr>
        <p:spPr>
          <a:xfrm>
            <a:off x="7563520" y="5231529"/>
            <a:ext cx="6119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sp>
        <p:nvSpPr>
          <p:cNvPr id="4" name="Slide Number Placeholder 34">
            <a:extLst>
              <a:ext uri="{FF2B5EF4-FFF2-40B4-BE49-F238E27FC236}">
                <a16:creationId xmlns:a16="http://schemas.microsoft.com/office/drawing/2014/main" id="{32C8934C-9BE3-0E86-0184-ED6B5B50E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A7A7438-8367-4F1E-8454-8C5CF440DA5E}"/>
              </a:ext>
            </a:extLst>
          </p:cNvPr>
          <p:cNvCxnSpPr/>
          <p:nvPr/>
        </p:nvCxnSpPr>
        <p:spPr>
          <a:xfrm>
            <a:off x="2422004" y="5546502"/>
            <a:ext cx="144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3DA2B36-EBD5-39E7-77EA-81F3CFBA5247}"/>
              </a:ext>
            </a:extLst>
          </p:cNvPr>
          <p:cNvCxnSpPr>
            <a:cxnSpLocks/>
          </p:cNvCxnSpPr>
          <p:nvPr/>
        </p:nvCxnSpPr>
        <p:spPr>
          <a:xfrm flipV="1">
            <a:off x="2566020" y="5444771"/>
            <a:ext cx="0" cy="1017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0CD0886-C54E-5C27-1566-BE167190401B}"/>
              </a:ext>
            </a:extLst>
          </p:cNvPr>
          <p:cNvCxnSpPr>
            <a:cxnSpLocks/>
          </p:cNvCxnSpPr>
          <p:nvPr/>
        </p:nvCxnSpPr>
        <p:spPr>
          <a:xfrm flipV="1">
            <a:off x="2638028" y="5444771"/>
            <a:ext cx="0" cy="1017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2E685ED-1F26-E659-732F-092232D5DA41}"/>
              </a:ext>
            </a:extLst>
          </p:cNvPr>
          <p:cNvCxnSpPr>
            <a:cxnSpLocks/>
          </p:cNvCxnSpPr>
          <p:nvPr/>
        </p:nvCxnSpPr>
        <p:spPr>
          <a:xfrm flipV="1">
            <a:off x="2782044" y="5444771"/>
            <a:ext cx="0" cy="1017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CA1584E-9B23-EE8D-A6DE-A55EFAB83B9B}"/>
              </a:ext>
            </a:extLst>
          </p:cNvPr>
          <p:cNvCxnSpPr>
            <a:cxnSpLocks/>
          </p:cNvCxnSpPr>
          <p:nvPr/>
        </p:nvCxnSpPr>
        <p:spPr>
          <a:xfrm flipV="1">
            <a:off x="2854052" y="5442273"/>
            <a:ext cx="0" cy="1017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721BC08-66D7-F45A-E8AE-D3CC1A6086B6}"/>
              </a:ext>
            </a:extLst>
          </p:cNvPr>
          <p:cNvCxnSpPr>
            <a:cxnSpLocks/>
          </p:cNvCxnSpPr>
          <p:nvPr/>
        </p:nvCxnSpPr>
        <p:spPr>
          <a:xfrm>
            <a:off x="2566020" y="5442273"/>
            <a:ext cx="720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77D9478-4EEE-C657-CF33-718A15A9B51A}"/>
              </a:ext>
            </a:extLst>
          </p:cNvPr>
          <p:cNvCxnSpPr/>
          <p:nvPr/>
        </p:nvCxnSpPr>
        <p:spPr>
          <a:xfrm>
            <a:off x="2638028" y="5541183"/>
            <a:ext cx="144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E2529AE-C448-AB38-843E-161613383BB7}"/>
              </a:ext>
            </a:extLst>
          </p:cNvPr>
          <p:cNvCxnSpPr>
            <a:cxnSpLocks/>
          </p:cNvCxnSpPr>
          <p:nvPr/>
        </p:nvCxnSpPr>
        <p:spPr>
          <a:xfrm>
            <a:off x="2782044" y="5442273"/>
            <a:ext cx="720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F3DE743-A062-6DFE-1A79-D485177E82EB}"/>
              </a:ext>
            </a:extLst>
          </p:cNvPr>
          <p:cNvCxnSpPr/>
          <p:nvPr/>
        </p:nvCxnSpPr>
        <p:spPr>
          <a:xfrm>
            <a:off x="2854052" y="5538362"/>
            <a:ext cx="144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571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12E5A-D7FF-FE62-398A-E2B6E8342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274639"/>
            <a:ext cx="10729192" cy="711081"/>
          </a:xfrm>
        </p:spPr>
        <p:txBody>
          <a:bodyPr/>
          <a:lstStyle/>
          <a:p>
            <a:r>
              <a:rPr lang="es-AR" dirty="0"/>
              <a:t>Módulo de chequeo de comunicación modificado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77FEB6-EF74-2373-7969-2AD4C27E17A3}"/>
              </a:ext>
            </a:extLst>
          </p:cNvPr>
          <p:cNvSpPr/>
          <p:nvPr/>
        </p:nvSpPr>
        <p:spPr>
          <a:xfrm>
            <a:off x="1772840" y="1520469"/>
            <a:ext cx="7552304" cy="421278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A2F054B-D9E7-8A59-64C6-5FEA1965D1E6}"/>
              </a:ext>
            </a:extLst>
          </p:cNvPr>
          <p:cNvCxnSpPr>
            <a:cxnSpLocks/>
          </p:cNvCxnSpPr>
          <p:nvPr/>
        </p:nvCxnSpPr>
        <p:spPr>
          <a:xfrm>
            <a:off x="1044302" y="173649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15A956A-13F4-29F8-4ED0-FC864DAC38BD}"/>
              </a:ext>
            </a:extLst>
          </p:cNvPr>
          <p:cNvCxnSpPr>
            <a:cxnSpLocks/>
          </p:cNvCxnSpPr>
          <p:nvPr/>
        </p:nvCxnSpPr>
        <p:spPr>
          <a:xfrm>
            <a:off x="1044302" y="202452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377E4E-FC2E-11D4-EBF7-DDD712C384DB}"/>
              </a:ext>
            </a:extLst>
          </p:cNvPr>
          <p:cNvCxnSpPr>
            <a:cxnSpLocks/>
          </p:cNvCxnSpPr>
          <p:nvPr/>
        </p:nvCxnSpPr>
        <p:spPr>
          <a:xfrm>
            <a:off x="1044302" y="2600589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B5F056-29F7-3BBC-5A5F-B21C569CD9AF}"/>
              </a:ext>
            </a:extLst>
          </p:cNvPr>
          <p:cNvCxnSpPr>
            <a:cxnSpLocks/>
          </p:cNvCxnSpPr>
          <p:nvPr/>
        </p:nvCxnSpPr>
        <p:spPr>
          <a:xfrm>
            <a:off x="1044302" y="2312557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8BDC6D8-190A-7630-72A5-C7998716E467}"/>
              </a:ext>
            </a:extLst>
          </p:cNvPr>
          <p:cNvSpPr txBox="1"/>
          <p:nvPr/>
        </p:nvSpPr>
        <p:spPr>
          <a:xfrm>
            <a:off x="415409" y="156781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06F13F-2F09-2660-70A5-5159CDBDC99C}"/>
              </a:ext>
            </a:extLst>
          </p:cNvPr>
          <p:cNvSpPr txBox="1"/>
          <p:nvPr/>
        </p:nvSpPr>
        <p:spPr>
          <a:xfrm>
            <a:off x="415409" y="1893720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E2F35B-6A5D-40B4-CDE1-13BFC410FB0C}"/>
              </a:ext>
            </a:extLst>
          </p:cNvPr>
          <p:cNvSpPr txBox="1"/>
          <p:nvPr/>
        </p:nvSpPr>
        <p:spPr>
          <a:xfrm>
            <a:off x="415409" y="2155330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ena_i</a:t>
            </a:r>
            <a:endParaRPr lang="en-US" sz="11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ED2DDB-C0AC-8D70-6C3C-907DC839F0CC}"/>
              </a:ext>
            </a:extLst>
          </p:cNvPr>
          <p:cNvSpPr txBox="1"/>
          <p:nvPr/>
        </p:nvSpPr>
        <p:spPr>
          <a:xfrm>
            <a:off x="332681" y="2456573"/>
            <a:ext cx="6119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data_i</a:t>
            </a:r>
            <a:endParaRPr lang="en-US" sz="11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0029614-93F0-F7A4-FED6-219B091BAB88}"/>
              </a:ext>
            </a:extLst>
          </p:cNvPr>
          <p:cNvCxnSpPr>
            <a:cxnSpLocks/>
          </p:cNvCxnSpPr>
          <p:nvPr/>
        </p:nvCxnSpPr>
        <p:spPr>
          <a:xfrm>
            <a:off x="9325144" y="2931380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FC0285E-6A61-3718-DA53-D9DAA8386B8A}"/>
              </a:ext>
            </a:extLst>
          </p:cNvPr>
          <p:cNvCxnSpPr>
            <a:cxnSpLocks/>
          </p:cNvCxnSpPr>
          <p:nvPr/>
        </p:nvCxnSpPr>
        <p:spPr>
          <a:xfrm>
            <a:off x="9333632" y="3944684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28815AE-A0E5-9854-3FF7-1EE9F7F1CBBA}"/>
              </a:ext>
            </a:extLst>
          </p:cNvPr>
          <p:cNvSpPr txBox="1"/>
          <p:nvPr/>
        </p:nvSpPr>
        <p:spPr>
          <a:xfrm>
            <a:off x="10095613" y="2688794"/>
            <a:ext cx="16143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data_o</a:t>
            </a:r>
            <a:r>
              <a:rPr lang="es-AR" sz="1100" dirty="0"/>
              <a:t> (0 </a:t>
            </a:r>
            <a:r>
              <a:rPr lang="es-AR" sz="1100" dirty="0" err="1"/>
              <a:t>downto</a:t>
            </a:r>
            <a:r>
              <a:rPr lang="es-AR" sz="1100" dirty="0"/>
              <a:t> 11) </a:t>
            </a:r>
            <a:endParaRPr lang="en-US" sz="11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E7119B-3A51-67D5-B77E-2C89D09E49E4}"/>
              </a:ext>
            </a:extLst>
          </p:cNvPr>
          <p:cNvSpPr txBox="1"/>
          <p:nvPr/>
        </p:nvSpPr>
        <p:spPr>
          <a:xfrm>
            <a:off x="10207536" y="3819976"/>
            <a:ext cx="6119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2AE23AD-7245-A583-A584-8CAA0AF4FF1F}"/>
              </a:ext>
            </a:extLst>
          </p:cNvPr>
          <p:cNvGrpSpPr/>
          <p:nvPr/>
        </p:nvGrpSpPr>
        <p:grpSpPr>
          <a:xfrm>
            <a:off x="2683421" y="2278439"/>
            <a:ext cx="2592288" cy="277002"/>
            <a:chOff x="6288772" y="2618576"/>
            <a:chExt cx="2592288" cy="27700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ACD1DCA-E053-D12C-2E40-D910B2F27801}"/>
                </a:ext>
              </a:extLst>
            </p:cNvPr>
            <p:cNvSpPr txBox="1"/>
            <p:nvPr/>
          </p:nvSpPr>
          <p:spPr>
            <a:xfrm>
              <a:off x="6288772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4B39E7-1C3A-2753-BE46-0B55060C39F1}"/>
                </a:ext>
              </a:extLst>
            </p:cNvPr>
            <p:cNvSpPr txBox="1"/>
            <p:nvPr/>
          </p:nvSpPr>
          <p:spPr>
            <a:xfrm>
              <a:off x="650479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4AACEB2-5EDE-A061-F5B9-7F2E06D974F4}"/>
                </a:ext>
              </a:extLst>
            </p:cNvPr>
            <p:cNvSpPr txBox="1"/>
            <p:nvPr/>
          </p:nvSpPr>
          <p:spPr>
            <a:xfrm>
              <a:off x="672082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D380C5-6164-7DAE-EFCA-441C1F2E4998}"/>
                </a:ext>
              </a:extLst>
            </p:cNvPr>
            <p:cNvSpPr txBox="1"/>
            <p:nvPr/>
          </p:nvSpPr>
          <p:spPr>
            <a:xfrm>
              <a:off x="693684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AA3D6E8-A8FD-2877-6417-32627F245183}"/>
                </a:ext>
              </a:extLst>
            </p:cNvPr>
            <p:cNvSpPr txBox="1"/>
            <p:nvPr/>
          </p:nvSpPr>
          <p:spPr>
            <a:xfrm>
              <a:off x="7152868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4A5BE8B-77CA-5BCE-34E2-3C6E7FFC3F41}"/>
                </a:ext>
              </a:extLst>
            </p:cNvPr>
            <p:cNvSpPr txBox="1"/>
            <p:nvPr/>
          </p:nvSpPr>
          <p:spPr>
            <a:xfrm>
              <a:off x="7368892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7472CA1-8F42-01BB-570E-30191E8FDB5C}"/>
                </a:ext>
              </a:extLst>
            </p:cNvPr>
            <p:cNvSpPr txBox="1"/>
            <p:nvPr/>
          </p:nvSpPr>
          <p:spPr>
            <a:xfrm>
              <a:off x="758491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2B69694-9F70-2696-E6BD-E544CAF73B76}"/>
                </a:ext>
              </a:extLst>
            </p:cNvPr>
            <p:cNvSpPr txBox="1"/>
            <p:nvPr/>
          </p:nvSpPr>
          <p:spPr>
            <a:xfrm>
              <a:off x="780094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5032FDE-8029-0CD9-DD27-4A6795602F10}"/>
                </a:ext>
              </a:extLst>
            </p:cNvPr>
            <p:cNvSpPr txBox="1"/>
            <p:nvPr/>
          </p:nvSpPr>
          <p:spPr>
            <a:xfrm>
              <a:off x="801696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C118180-C661-AE71-AAAF-0E0455EF4549}"/>
                </a:ext>
              </a:extLst>
            </p:cNvPr>
            <p:cNvSpPr txBox="1"/>
            <p:nvPr/>
          </p:nvSpPr>
          <p:spPr>
            <a:xfrm>
              <a:off x="8232988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039AD5B-7995-6C92-98EB-8AA333622EB6}"/>
                </a:ext>
              </a:extLst>
            </p:cNvPr>
            <p:cNvSpPr txBox="1"/>
            <p:nvPr/>
          </p:nvSpPr>
          <p:spPr>
            <a:xfrm>
              <a:off x="8449012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7434E5C-E68B-87A6-08D6-5AA9C2616436}"/>
                </a:ext>
              </a:extLst>
            </p:cNvPr>
            <p:cNvSpPr txBox="1"/>
            <p:nvPr/>
          </p:nvSpPr>
          <p:spPr>
            <a:xfrm>
              <a:off x="8665036" y="2618576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 </a:t>
              </a:r>
              <a:endParaRPr lang="en-US" sz="1200" dirty="0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209BA14-3F5E-39B2-AEB8-535E6BE0C44A}"/>
              </a:ext>
            </a:extLst>
          </p:cNvPr>
          <p:cNvSpPr/>
          <p:nvPr/>
        </p:nvSpPr>
        <p:spPr>
          <a:xfrm>
            <a:off x="2373353" y="1893720"/>
            <a:ext cx="3168352" cy="77887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37104BD-7FC1-32C3-15AD-13E9C64C77E5}"/>
              </a:ext>
            </a:extLst>
          </p:cNvPr>
          <p:cNvSpPr txBox="1"/>
          <p:nvPr/>
        </p:nvSpPr>
        <p:spPr>
          <a:xfrm>
            <a:off x="2601025" y="1910027"/>
            <a:ext cx="934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000" dirty="0"/>
              <a:t>Shift </a:t>
            </a:r>
            <a:r>
              <a:rPr lang="es-AR" sz="1000" dirty="0" err="1"/>
              <a:t>Register</a:t>
            </a:r>
            <a:endParaRPr lang="en-US" sz="1000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28DBA3A-3860-78BE-5CCE-FB112C22EED0}"/>
              </a:ext>
            </a:extLst>
          </p:cNvPr>
          <p:cNvGrpSpPr/>
          <p:nvPr/>
        </p:nvGrpSpPr>
        <p:grpSpPr>
          <a:xfrm>
            <a:off x="4331117" y="3294922"/>
            <a:ext cx="1210588" cy="648072"/>
            <a:chOff x="2911396" y="3082171"/>
            <a:chExt cx="1210588" cy="648072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1A724F4-012E-16C7-596F-5566256110F7}"/>
                </a:ext>
              </a:extLst>
            </p:cNvPr>
            <p:cNvSpPr/>
            <p:nvPr/>
          </p:nvSpPr>
          <p:spPr>
            <a:xfrm>
              <a:off x="2919884" y="3082171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511B562-78EA-AC38-018F-F47FA653BA04}"/>
                </a:ext>
              </a:extLst>
            </p:cNvPr>
            <p:cNvSpPr txBox="1"/>
            <p:nvPr/>
          </p:nvSpPr>
          <p:spPr>
            <a:xfrm>
              <a:off x="2911396" y="3115919"/>
              <a:ext cx="83869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Comp_dato</a:t>
              </a:r>
              <a:endParaRPr lang="en-US" sz="1000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9C88F3B-645F-1A35-A0AA-544967FA2CE4}"/>
              </a:ext>
            </a:extLst>
          </p:cNvPr>
          <p:cNvGrpSpPr/>
          <p:nvPr/>
        </p:nvGrpSpPr>
        <p:grpSpPr>
          <a:xfrm>
            <a:off x="4331117" y="4188314"/>
            <a:ext cx="1202100" cy="648072"/>
            <a:chOff x="5859912" y="3070622"/>
            <a:chExt cx="1202100" cy="648072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762A417D-8760-21DF-7019-3120A8AFE050}"/>
                </a:ext>
              </a:extLst>
            </p:cNvPr>
            <p:cNvSpPr/>
            <p:nvPr/>
          </p:nvSpPr>
          <p:spPr>
            <a:xfrm>
              <a:off x="5859912" y="3070622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8864869-4B60-DDD9-2267-9E1E5B0F6992}"/>
                </a:ext>
              </a:extLst>
            </p:cNvPr>
            <p:cNvSpPr txBox="1"/>
            <p:nvPr/>
          </p:nvSpPr>
          <p:spPr>
            <a:xfrm>
              <a:off x="5897641" y="3106580"/>
              <a:ext cx="6014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genEna</a:t>
              </a:r>
              <a:endParaRPr lang="en-US" sz="1000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7F9EFFF-C06C-C609-A9D1-1428FC9A2A0A}"/>
              </a:ext>
            </a:extLst>
          </p:cNvPr>
          <p:cNvGrpSpPr/>
          <p:nvPr/>
        </p:nvGrpSpPr>
        <p:grpSpPr>
          <a:xfrm>
            <a:off x="6842752" y="3699310"/>
            <a:ext cx="1202100" cy="648072"/>
            <a:chOff x="4374288" y="4015361"/>
            <a:chExt cx="1202100" cy="64807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5D06D181-33B7-E7DB-AA21-B9BC783B9443}"/>
                </a:ext>
              </a:extLst>
            </p:cNvPr>
            <p:cNvSpPr/>
            <p:nvPr/>
          </p:nvSpPr>
          <p:spPr>
            <a:xfrm>
              <a:off x="4374288" y="4015361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E3828F5-2261-9628-4925-617098BCB978}"/>
                </a:ext>
              </a:extLst>
            </p:cNvPr>
            <p:cNvSpPr txBox="1"/>
            <p:nvPr/>
          </p:nvSpPr>
          <p:spPr>
            <a:xfrm>
              <a:off x="4441054" y="4055094"/>
              <a:ext cx="99899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Condicion_out</a:t>
              </a:r>
              <a:endParaRPr lang="en-US" sz="1000" dirty="0"/>
            </a:p>
          </p:txBody>
        </p:sp>
      </p:grp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61EFAF0-47FC-A701-5355-411BECBE7FCD}"/>
              </a:ext>
            </a:extLst>
          </p:cNvPr>
          <p:cNvCxnSpPr>
            <a:cxnSpLocks/>
          </p:cNvCxnSpPr>
          <p:nvPr/>
        </p:nvCxnSpPr>
        <p:spPr>
          <a:xfrm>
            <a:off x="3611066" y="346872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CC6E962-355C-842C-469F-6ABF6F80A9F2}"/>
              </a:ext>
            </a:extLst>
          </p:cNvPr>
          <p:cNvCxnSpPr>
            <a:cxnSpLocks/>
          </p:cNvCxnSpPr>
          <p:nvPr/>
        </p:nvCxnSpPr>
        <p:spPr>
          <a:xfrm>
            <a:off x="3611066" y="375675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7F8166C-2B74-C7FC-CACE-078150918DC5}"/>
              </a:ext>
            </a:extLst>
          </p:cNvPr>
          <p:cNvCxnSpPr>
            <a:cxnSpLocks/>
          </p:cNvCxnSpPr>
          <p:nvPr/>
        </p:nvCxnSpPr>
        <p:spPr>
          <a:xfrm>
            <a:off x="5541705" y="3561652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BD42B54-2CDC-0701-A20B-C01E7C40E02C}"/>
              </a:ext>
            </a:extLst>
          </p:cNvPr>
          <p:cNvSpPr txBox="1"/>
          <p:nvPr/>
        </p:nvSpPr>
        <p:spPr>
          <a:xfrm>
            <a:off x="1897117" y="3300042"/>
            <a:ext cx="16143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dataA_i</a:t>
            </a:r>
            <a:r>
              <a:rPr lang="es-AR" sz="1100" dirty="0"/>
              <a:t> (N </a:t>
            </a:r>
            <a:r>
              <a:rPr lang="es-AR" sz="1100" dirty="0" err="1"/>
              <a:t>downto</a:t>
            </a:r>
            <a:r>
              <a:rPr lang="es-AR" sz="1100" dirty="0"/>
              <a:t> 0)</a:t>
            </a:r>
            <a:endParaRPr lang="en-US" sz="11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C790F1A-8883-81BC-6BBB-90B10C2F4540}"/>
              </a:ext>
            </a:extLst>
          </p:cNvPr>
          <p:cNvSpPr txBox="1"/>
          <p:nvPr/>
        </p:nvSpPr>
        <p:spPr>
          <a:xfrm>
            <a:off x="1906681" y="3585379"/>
            <a:ext cx="175251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dataB_i</a:t>
            </a:r>
            <a:r>
              <a:rPr lang="es-AR" sz="1100" dirty="0"/>
              <a:t> (N </a:t>
            </a:r>
            <a:r>
              <a:rPr lang="es-AR" sz="1100" dirty="0" err="1"/>
              <a:t>downto</a:t>
            </a:r>
            <a:r>
              <a:rPr lang="es-AR" sz="1100" dirty="0"/>
              <a:t> 0)</a:t>
            </a:r>
            <a:endParaRPr lang="en-US" sz="11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A18CC03-4D3E-401C-13E0-FBADDE2A278A}"/>
              </a:ext>
            </a:extLst>
          </p:cNvPr>
          <p:cNvSpPr txBox="1"/>
          <p:nvPr/>
        </p:nvSpPr>
        <p:spPr>
          <a:xfrm>
            <a:off x="6280083" y="3337192"/>
            <a:ext cx="7890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result_o</a:t>
            </a:r>
            <a:endParaRPr lang="en-US" sz="1100" dirty="0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2C50D2C-D327-0F96-A542-C363B85CEFA9}"/>
              </a:ext>
            </a:extLst>
          </p:cNvPr>
          <p:cNvCxnSpPr>
            <a:cxnSpLocks/>
          </p:cNvCxnSpPr>
          <p:nvPr/>
        </p:nvCxnSpPr>
        <p:spPr>
          <a:xfrm>
            <a:off x="3611066" y="4261982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D10EE73-F1E8-6308-9315-5428CCDCA360}"/>
              </a:ext>
            </a:extLst>
          </p:cNvPr>
          <p:cNvCxnSpPr>
            <a:cxnSpLocks/>
          </p:cNvCxnSpPr>
          <p:nvPr/>
        </p:nvCxnSpPr>
        <p:spPr>
          <a:xfrm>
            <a:off x="3611066" y="4476586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9190B0C8-C11E-D937-6308-DFC0333B5B3A}"/>
              </a:ext>
            </a:extLst>
          </p:cNvPr>
          <p:cNvSpPr txBox="1"/>
          <p:nvPr/>
        </p:nvSpPr>
        <p:spPr>
          <a:xfrm>
            <a:off x="2982173" y="4093301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DB2E06D-7952-D0A0-0D74-E0A5DFA1B835}"/>
              </a:ext>
            </a:extLst>
          </p:cNvPr>
          <p:cNvSpPr txBox="1"/>
          <p:nvPr/>
        </p:nvSpPr>
        <p:spPr>
          <a:xfrm>
            <a:off x="2982173" y="434738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BA8CA21-2BD1-35D2-82AB-001EE292A683}"/>
              </a:ext>
            </a:extLst>
          </p:cNvPr>
          <p:cNvCxnSpPr>
            <a:cxnSpLocks/>
          </p:cNvCxnSpPr>
          <p:nvPr/>
        </p:nvCxnSpPr>
        <p:spPr>
          <a:xfrm>
            <a:off x="3602578" y="4745117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B83882D4-CCEF-4BEF-D9A1-2618A75B5D94}"/>
              </a:ext>
            </a:extLst>
          </p:cNvPr>
          <p:cNvSpPr txBox="1"/>
          <p:nvPr/>
        </p:nvSpPr>
        <p:spPr>
          <a:xfrm>
            <a:off x="2973685" y="4632719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ena_i</a:t>
            </a:r>
            <a:endParaRPr lang="en-US" sz="1100" dirty="0"/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0B74072-526E-6AE4-940E-D90FF65618DC}"/>
              </a:ext>
            </a:extLst>
          </p:cNvPr>
          <p:cNvCxnSpPr>
            <a:cxnSpLocks/>
          </p:cNvCxnSpPr>
          <p:nvPr/>
        </p:nvCxnSpPr>
        <p:spPr>
          <a:xfrm>
            <a:off x="5541705" y="447049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313C754-6C48-E1D8-D952-C7753B70CA2C}"/>
              </a:ext>
            </a:extLst>
          </p:cNvPr>
          <p:cNvSpPr txBox="1"/>
          <p:nvPr/>
        </p:nvSpPr>
        <p:spPr>
          <a:xfrm>
            <a:off x="6305016" y="4347475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D8C3BED5-0FB4-4DC0-525C-623AB4F76CD8}"/>
              </a:ext>
            </a:extLst>
          </p:cNvPr>
          <p:cNvCxnSpPr>
            <a:cxnSpLocks/>
          </p:cNvCxnSpPr>
          <p:nvPr/>
        </p:nvCxnSpPr>
        <p:spPr>
          <a:xfrm>
            <a:off x="8024098" y="397345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38D22A66-43B3-8D42-F65B-07BE013FDAD3}"/>
              </a:ext>
            </a:extLst>
          </p:cNvPr>
          <p:cNvSpPr txBox="1"/>
          <p:nvPr/>
        </p:nvSpPr>
        <p:spPr>
          <a:xfrm>
            <a:off x="8800234" y="3808308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05AD2C4F-EE87-CC99-93AC-1843503443E6}"/>
              </a:ext>
            </a:extLst>
          </p:cNvPr>
          <p:cNvCxnSpPr>
            <a:cxnSpLocks/>
          </p:cNvCxnSpPr>
          <p:nvPr/>
        </p:nvCxnSpPr>
        <p:spPr>
          <a:xfrm>
            <a:off x="6114213" y="394862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0897631B-FBD6-FC07-A663-03B4FE8E0338}"/>
              </a:ext>
            </a:extLst>
          </p:cNvPr>
          <p:cNvCxnSpPr>
            <a:cxnSpLocks/>
          </p:cNvCxnSpPr>
          <p:nvPr/>
        </p:nvCxnSpPr>
        <p:spPr>
          <a:xfrm>
            <a:off x="6114213" y="4174539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4342698-7A36-51D6-3737-C732AA8CDE41}"/>
              </a:ext>
            </a:extLst>
          </p:cNvPr>
          <p:cNvCxnSpPr>
            <a:cxnSpLocks/>
          </p:cNvCxnSpPr>
          <p:nvPr/>
        </p:nvCxnSpPr>
        <p:spPr>
          <a:xfrm>
            <a:off x="3016605" y="2662564"/>
            <a:ext cx="1166" cy="5756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95AC3842-2F1C-FBC7-943D-B45A7C3F0388}"/>
              </a:ext>
            </a:extLst>
          </p:cNvPr>
          <p:cNvSpPr txBox="1"/>
          <p:nvPr/>
        </p:nvSpPr>
        <p:spPr>
          <a:xfrm>
            <a:off x="6388626" y="1758777"/>
            <a:ext cx="1705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 err="1"/>
              <a:t>protocheck</a:t>
            </a:r>
            <a:endParaRPr lang="en-US" dirty="0"/>
          </a:p>
        </p:txBody>
      </p:sp>
      <p:sp>
        <p:nvSpPr>
          <p:cNvPr id="17" name="Slide Number Placeholder 34">
            <a:extLst>
              <a:ext uri="{FF2B5EF4-FFF2-40B4-BE49-F238E27FC236}">
                <a16:creationId xmlns:a16="http://schemas.microsoft.com/office/drawing/2014/main" id="{91C3A5EC-791F-C259-9A80-22A44163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16" name="Group 55">
            <a:extLst>
              <a:ext uri="{FF2B5EF4-FFF2-40B4-BE49-F238E27FC236}">
                <a16:creationId xmlns:a16="http://schemas.microsoft.com/office/drawing/2014/main" id="{23F3C069-D67B-8AFF-7B7D-4AD1F212D194}"/>
              </a:ext>
            </a:extLst>
          </p:cNvPr>
          <p:cNvGrpSpPr/>
          <p:nvPr/>
        </p:nvGrpSpPr>
        <p:grpSpPr>
          <a:xfrm>
            <a:off x="7787317" y="2669787"/>
            <a:ext cx="1202100" cy="648072"/>
            <a:chOff x="4374288" y="4015361"/>
            <a:chExt cx="1202100" cy="648072"/>
          </a:xfrm>
        </p:grpSpPr>
        <p:sp>
          <p:nvSpPr>
            <p:cNvPr id="18" name="Rectangle 56">
              <a:extLst>
                <a:ext uri="{FF2B5EF4-FFF2-40B4-BE49-F238E27FC236}">
                  <a16:creationId xmlns:a16="http://schemas.microsoft.com/office/drawing/2014/main" id="{ECC05D09-9CEC-F08C-5C04-8BC2C8EB0667}"/>
                </a:ext>
              </a:extLst>
            </p:cNvPr>
            <p:cNvSpPr/>
            <p:nvPr/>
          </p:nvSpPr>
          <p:spPr>
            <a:xfrm>
              <a:off x="4374288" y="4015361"/>
              <a:ext cx="1202100" cy="64807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57">
              <a:extLst>
                <a:ext uri="{FF2B5EF4-FFF2-40B4-BE49-F238E27FC236}">
                  <a16:creationId xmlns:a16="http://schemas.microsoft.com/office/drawing/2014/main" id="{C997113B-226D-D95F-FFA8-20F19D275945}"/>
                </a:ext>
              </a:extLst>
            </p:cNvPr>
            <p:cNvSpPr txBox="1"/>
            <p:nvPr/>
          </p:nvSpPr>
          <p:spPr>
            <a:xfrm>
              <a:off x="4441054" y="4055094"/>
              <a:ext cx="958917" cy="2462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s-AR" sz="1000" dirty="0"/>
                <a:t>Output </a:t>
              </a:r>
              <a:r>
                <a:rPr lang="es-AR" sz="1000" dirty="0" err="1"/>
                <a:t>Latch</a:t>
              </a:r>
              <a:r>
                <a:rPr lang="es-AR" sz="1000" dirty="0"/>
                <a:t> </a:t>
              </a:r>
              <a:endParaRPr lang="en-US" sz="1000" dirty="0"/>
            </a:p>
          </p:txBody>
        </p:sp>
      </p:grpSp>
      <p:cxnSp>
        <p:nvCxnSpPr>
          <p:cNvPr id="34" name="Straight Arrow Connector 72">
            <a:extLst>
              <a:ext uri="{FF2B5EF4-FFF2-40B4-BE49-F238E27FC236}">
                <a16:creationId xmlns:a16="http://schemas.microsoft.com/office/drawing/2014/main" id="{E2BB271B-BFDB-794E-52DB-6B0B3D13D1C9}"/>
              </a:ext>
            </a:extLst>
          </p:cNvPr>
          <p:cNvCxnSpPr>
            <a:cxnSpLocks/>
          </p:cNvCxnSpPr>
          <p:nvPr/>
        </p:nvCxnSpPr>
        <p:spPr>
          <a:xfrm>
            <a:off x="7318548" y="2933611"/>
            <a:ext cx="45473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72">
            <a:extLst>
              <a:ext uri="{FF2B5EF4-FFF2-40B4-BE49-F238E27FC236}">
                <a16:creationId xmlns:a16="http://schemas.microsoft.com/office/drawing/2014/main" id="{6D7FD5D0-C72D-9D0B-A7B2-03AEE501D959}"/>
              </a:ext>
            </a:extLst>
          </p:cNvPr>
          <p:cNvCxnSpPr>
            <a:cxnSpLocks/>
          </p:cNvCxnSpPr>
          <p:nvPr/>
        </p:nvCxnSpPr>
        <p:spPr>
          <a:xfrm flipV="1">
            <a:off x="7335148" y="2931959"/>
            <a:ext cx="0" cy="6534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72">
            <a:extLst>
              <a:ext uri="{FF2B5EF4-FFF2-40B4-BE49-F238E27FC236}">
                <a16:creationId xmlns:a16="http://schemas.microsoft.com/office/drawing/2014/main" id="{47A2EF4D-3E12-E61F-5E01-286326BD5E19}"/>
              </a:ext>
            </a:extLst>
          </p:cNvPr>
          <p:cNvCxnSpPr>
            <a:cxnSpLocks/>
          </p:cNvCxnSpPr>
          <p:nvPr/>
        </p:nvCxnSpPr>
        <p:spPr>
          <a:xfrm flipV="1">
            <a:off x="8388367" y="3372600"/>
            <a:ext cx="0" cy="5760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72">
            <a:extLst>
              <a:ext uri="{FF2B5EF4-FFF2-40B4-BE49-F238E27FC236}">
                <a16:creationId xmlns:a16="http://schemas.microsoft.com/office/drawing/2014/main" id="{12655337-B728-AF38-CDAE-C0F4CDD28B83}"/>
              </a:ext>
            </a:extLst>
          </p:cNvPr>
          <p:cNvCxnSpPr>
            <a:cxnSpLocks/>
          </p:cNvCxnSpPr>
          <p:nvPr/>
        </p:nvCxnSpPr>
        <p:spPr>
          <a:xfrm>
            <a:off x="8989417" y="2945345"/>
            <a:ext cx="27334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7867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12E5A-D7FF-FE62-398A-E2B6E8342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Módulo “</a:t>
            </a:r>
            <a:r>
              <a:rPr lang="es-AR" dirty="0" err="1"/>
              <a:t>protocheck</a:t>
            </a:r>
            <a:r>
              <a:rPr lang="es-AR" dirty="0"/>
              <a:t>” IP Core original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77FEB6-EF74-2373-7969-2AD4C27E17A3}"/>
              </a:ext>
            </a:extLst>
          </p:cNvPr>
          <p:cNvSpPr/>
          <p:nvPr/>
        </p:nvSpPr>
        <p:spPr>
          <a:xfrm>
            <a:off x="1772840" y="1520468"/>
            <a:ext cx="7552304" cy="486085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A2F054B-D9E7-8A59-64C6-5FEA1965D1E6}"/>
              </a:ext>
            </a:extLst>
          </p:cNvPr>
          <p:cNvCxnSpPr>
            <a:cxnSpLocks/>
          </p:cNvCxnSpPr>
          <p:nvPr/>
        </p:nvCxnSpPr>
        <p:spPr>
          <a:xfrm>
            <a:off x="1044302" y="173649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15A956A-13F4-29F8-4ED0-FC864DAC38BD}"/>
              </a:ext>
            </a:extLst>
          </p:cNvPr>
          <p:cNvCxnSpPr>
            <a:cxnSpLocks/>
          </p:cNvCxnSpPr>
          <p:nvPr/>
        </p:nvCxnSpPr>
        <p:spPr>
          <a:xfrm>
            <a:off x="1044302" y="202452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B5F056-29F7-3BBC-5A5F-B21C569CD9AF}"/>
              </a:ext>
            </a:extLst>
          </p:cNvPr>
          <p:cNvCxnSpPr>
            <a:cxnSpLocks/>
          </p:cNvCxnSpPr>
          <p:nvPr/>
        </p:nvCxnSpPr>
        <p:spPr>
          <a:xfrm>
            <a:off x="1044302" y="2312557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8BDC6D8-190A-7630-72A5-C7998716E467}"/>
              </a:ext>
            </a:extLst>
          </p:cNvPr>
          <p:cNvSpPr txBox="1"/>
          <p:nvPr/>
        </p:nvSpPr>
        <p:spPr>
          <a:xfrm>
            <a:off x="415409" y="156781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06F13F-2F09-2660-70A5-5159CDBDC99C}"/>
              </a:ext>
            </a:extLst>
          </p:cNvPr>
          <p:cNvSpPr txBox="1"/>
          <p:nvPr/>
        </p:nvSpPr>
        <p:spPr>
          <a:xfrm>
            <a:off x="415409" y="1893720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E2F35B-6A5D-40B4-CDE1-13BFC410FB0C}"/>
              </a:ext>
            </a:extLst>
          </p:cNvPr>
          <p:cNvSpPr txBox="1"/>
          <p:nvPr/>
        </p:nvSpPr>
        <p:spPr>
          <a:xfrm>
            <a:off x="415409" y="2155330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ena_i</a:t>
            </a:r>
            <a:endParaRPr lang="en-US" sz="11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2AE23AD-7245-A583-A584-8CAA0AF4FF1F}"/>
              </a:ext>
            </a:extLst>
          </p:cNvPr>
          <p:cNvGrpSpPr/>
          <p:nvPr/>
        </p:nvGrpSpPr>
        <p:grpSpPr>
          <a:xfrm>
            <a:off x="2683421" y="2278439"/>
            <a:ext cx="2592288" cy="277002"/>
            <a:chOff x="6288772" y="2618576"/>
            <a:chExt cx="2592288" cy="27700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ACD1DCA-E053-D12C-2E40-D910B2F27801}"/>
                </a:ext>
              </a:extLst>
            </p:cNvPr>
            <p:cNvSpPr txBox="1"/>
            <p:nvPr/>
          </p:nvSpPr>
          <p:spPr>
            <a:xfrm>
              <a:off x="6288772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4B39E7-1C3A-2753-BE46-0B55060C39F1}"/>
                </a:ext>
              </a:extLst>
            </p:cNvPr>
            <p:cNvSpPr txBox="1"/>
            <p:nvPr/>
          </p:nvSpPr>
          <p:spPr>
            <a:xfrm>
              <a:off x="650479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4AACEB2-5EDE-A061-F5B9-7F2E06D974F4}"/>
                </a:ext>
              </a:extLst>
            </p:cNvPr>
            <p:cNvSpPr txBox="1"/>
            <p:nvPr/>
          </p:nvSpPr>
          <p:spPr>
            <a:xfrm>
              <a:off x="672082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D380C5-6164-7DAE-EFCA-441C1F2E4998}"/>
                </a:ext>
              </a:extLst>
            </p:cNvPr>
            <p:cNvSpPr txBox="1"/>
            <p:nvPr/>
          </p:nvSpPr>
          <p:spPr>
            <a:xfrm>
              <a:off x="693684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AA3D6E8-A8FD-2877-6417-32627F245183}"/>
                </a:ext>
              </a:extLst>
            </p:cNvPr>
            <p:cNvSpPr txBox="1"/>
            <p:nvPr/>
          </p:nvSpPr>
          <p:spPr>
            <a:xfrm>
              <a:off x="7152868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4A5BE8B-77CA-5BCE-34E2-3C6E7FFC3F41}"/>
                </a:ext>
              </a:extLst>
            </p:cNvPr>
            <p:cNvSpPr txBox="1"/>
            <p:nvPr/>
          </p:nvSpPr>
          <p:spPr>
            <a:xfrm>
              <a:off x="7368892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7472CA1-8F42-01BB-570E-30191E8FDB5C}"/>
                </a:ext>
              </a:extLst>
            </p:cNvPr>
            <p:cNvSpPr txBox="1"/>
            <p:nvPr/>
          </p:nvSpPr>
          <p:spPr>
            <a:xfrm>
              <a:off x="758491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2B69694-9F70-2696-E6BD-E544CAF73B76}"/>
                </a:ext>
              </a:extLst>
            </p:cNvPr>
            <p:cNvSpPr txBox="1"/>
            <p:nvPr/>
          </p:nvSpPr>
          <p:spPr>
            <a:xfrm>
              <a:off x="780094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5032FDE-8029-0CD9-DD27-4A6795602F10}"/>
                </a:ext>
              </a:extLst>
            </p:cNvPr>
            <p:cNvSpPr txBox="1"/>
            <p:nvPr/>
          </p:nvSpPr>
          <p:spPr>
            <a:xfrm>
              <a:off x="801696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C118180-C661-AE71-AAAF-0E0455EF4549}"/>
                </a:ext>
              </a:extLst>
            </p:cNvPr>
            <p:cNvSpPr txBox="1"/>
            <p:nvPr/>
          </p:nvSpPr>
          <p:spPr>
            <a:xfrm>
              <a:off x="8232988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039AD5B-7995-6C92-98EB-8AA333622EB6}"/>
                </a:ext>
              </a:extLst>
            </p:cNvPr>
            <p:cNvSpPr txBox="1"/>
            <p:nvPr/>
          </p:nvSpPr>
          <p:spPr>
            <a:xfrm>
              <a:off x="8449012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7434E5C-E68B-87A6-08D6-5AA9C2616436}"/>
                </a:ext>
              </a:extLst>
            </p:cNvPr>
            <p:cNvSpPr txBox="1"/>
            <p:nvPr/>
          </p:nvSpPr>
          <p:spPr>
            <a:xfrm>
              <a:off x="8665036" y="2618576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 </a:t>
              </a:r>
              <a:endParaRPr lang="en-US" sz="1200" dirty="0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209BA14-3F5E-39B2-AEB8-535E6BE0C44A}"/>
              </a:ext>
            </a:extLst>
          </p:cNvPr>
          <p:cNvSpPr/>
          <p:nvPr/>
        </p:nvSpPr>
        <p:spPr>
          <a:xfrm>
            <a:off x="2373353" y="1893720"/>
            <a:ext cx="3168352" cy="77887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37104BD-7FC1-32C3-15AD-13E9C64C77E5}"/>
              </a:ext>
            </a:extLst>
          </p:cNvPr>
          <p:cNvSpPr txBox="1"/>
          <p:nvPr/>
        </p:nvSpPr>
        <p:spPr>
          <a:xfrm>
            <a:off x="2601025" y="1910027"/>
            <a:ext cx="934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000" dirty="0"/>
              <a:t>Shift </a:t>
            </a:r>
            <a:r>
              <a:rPr lang="es-AR" sz="1000" dirty="0" err="1"/>
              <a:t>Register</a:t>
            </a:r>
            <a:endParaRPr lang="en-US" sz="1000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28DBA3A-3860-78BE-5CCE-FB112C22EED0}"/>
              </a:ext>
            </a:extLst>
          </p:cNvPr>
          <p:cNvGrpSpPr/>
          <p:nvPr/>
        </p:nvGrpSpPr>
        <p:grpSpPr>
          <a:xfrm>
            <a:off x="4331117" y="3294922"/>
            <a:ext cx="1210588" cy="648072"/>
            <a:chOff x="2911396" y="3082171"/>
            <a:chExt cx="1210588" cy="648072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1A724F4-012E-16C7-596F-5566256110F7}"/>
                </a:ext>
              </a:extLst>
            </p:cNvPr>
            <p:cNvSpPr/>
            <p:nvPr/>
          </p:nvSpPr>
          <p:spPr>
            <a:xfrm>
              <a:off x="2919884" y="3082171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511B562-78EA-AC38-018F-F47FA653BA04}"/>
                </a:ext>
              </a:extLst>
            </p:cNvPr>
            <p:cNvSpPr txBox="1"/>
            <p:nvPr/>
          </p:nvSpPr>
          <p:spPr>
            <a:xfrm>
              <a:off x="2911396" y="3115919"/>
              <a:ext cx="83869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Comp_dato</a:t>
              </a:r>
              <a:endParaRPr lang="en-US" sz="1000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9C88F3B-645F-1A35-A0AA-544967FA2CE4}"/>
              </a:ext>
            </a:extLst>
          </p:cNvPr>
          <p:cNvGrpSpPr/>
          <p:nvPr/>
        </p:nvGrpSpPr>
        <p:grpSpPr>
          <a:xfrm>
            <a:off x="4331117" y="4188314"/>
            <a:ext cx="1202100" cy="648072"/>
            <a:chOff x="5859912" y="3070622"/>
            <a:chExt cx="1202100" cy="648072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762A417D-8760-21DF-7019-3120A8AFE050}"/>
                </a:ext>
              </a:extLst>
            </p:cNvPr>
            <p:cNvSpPr/>
            <p:nvPr/>
          </p:nvSpPr>
          <p:spPr>
            <a:xfrm>
              <a:off x="5859912" y="3070622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8864869-4B60-DDD9-2267-9E1E5B0F6992}"/>
                </a:ext>
              </a:extLst>
            </p:cNvPr>
            <p:cNvSpPr txBox="1"/>
            <p:nvPr/>
          </p:nvSpPr>
          <p:spPr>
            <a:xfrm>
              <a:off x="5897641" y="3106580"/>
              <a:ext cx="6014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genEna</a:t>
              </a:r>
              <a:endParaRPr lang="en-US" sz="1000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7F9EFFF-C06C-C609-A9D1-1428FC9A2A0A}"/>
              </a:ext>
            </a:extLst>
          </p:cNvPr>
          <p:cNvGrpSpPr/>
          <p:nvPr/>
        </p:nvGrpSpPr>
        <p:grpSpPr>
          <a:xfrm>
            <a:off x="6842752" y="3699310"/>
            <a:ext cx="1202100" cy="648072"/>
            <a:chOff x="4374288" y="4015361"/>
            <a:chExt cx="1202100" cy="64807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5D06D181-33B7-E7DB-AA21-B9BC783B9443}"/>
                </a:ext>
              </a:extLst>
            </p:cNvPr>
            <p:cNvSpPr/>
            <p:nvPr/>
          </p:nvSpPr>
          <p:spPr>
            <a:xfrm>
              <a:off x="4374288" y="4015361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E3828F5-2261-9628-4925-617098BCB978}"/>
                </a:ext>
              </a:extLst>
            </p:cNvPr>
            <p:cNvSpPr txBox="1"/>
            <p:nvPr/>
          </p:nvSpPr>
          <p:spPr>
            <a:xfrm>
              <a:off x="4441054" y="4055094"/>
              <a:ext cx="99899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Condicion_out</a:t>
              </a:r>
              <a:endParaRPr lang="en-US" sz="1000" dirty="0"/>
            </a:p>
          </p:txBody>
        </p:sp>
      </p:grp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61EFAF0-47FC-A701-5355-411BECBE7FCD}"/>
              </a:ext>
            </a:extLst>
          </p:cNvPr>
          <p:cNvCxnSpPr>
            <a:cxnSpLocks/>
          </p:cNvCxnSpPr>
          <p:nvPr/>
        </p:nvCxnSpPr>
        <p:spPr>
          <a:xfrm>
            <a:off x="3611066" y="346872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CC6E962-355C-842C-469F-6ABF6F80A9F2}"/>
              </a:ext>
            </a:extLst>
          </p:cNvPr>
          <p:cNvCxnSpPr>
            <a:cxnSpLocks/>
          </p:cNvCxnSpPr>
          <p:nvPr/>
        </p:nvCxnSpPr>
        <p:spPr>
          <a:xfrm>
            <a:off x="3611066" y="375675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7F8166C-2B74-C7FC-CACE-078150918DC5}"/>
              </a:ext>
            </a:extLst>
          </p:cNvPr>
          <p:cNvCxnSpPr>
            <a:cxnSpLocks/>
          </p:cNvCxnSpPr>
          <p:nvPr/>
        </p:nvCxnSpPr>
        <p:spPr>
          <a:xfrm>
            <a:off x="5541705" y="3561652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BD42B54-2CDC-0701-A20B-C01E7C40E02C}"/>
              </a:ext>
            </a:extLst>
          </p:cNvPr>
          <p:cNvSpPr txBox="1"/>
          <p:nvPr/>
        </p:nvSpPr>
        <p:spPr>
          <a:xfrm>
            <a:off x="1897117" y="3300042"/>
            <a:ext cx="16143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dataA_i</a:t>
            </a:r>
            <a:r>
              <a:rPr lang="es-AR" sz="1100" dirty="0"/>
              <a:t> (N </a:t>
            </a:r>
            <a:r>
              <a:rPr lang="es-AR" sz="1100" dirty="0" err="1"/>
              <a:t>downto</a:t>
            </a:r>
            <a:r>
              <a:rPr lang="es-AR" sz="1100" dirty="0"/>
              <a:t> 0)</a:t>
            </a:r>
            <a:endParaRPr lang="en-US" sz="11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C790F1A-8883-81BC-6BBB-90B10C2F4540}"/>
              </a:ext>
            </a:extLst>
          </p:cNvPr>
          <p:cNvSpPr txBox="1"/>
          <p:nvPr/>
        </p:nvSpPr>
        <p:spPr>
          <a:xfrm>
            <a:off x="1906681" y="3585379"/>
            <a:ext cx="175251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dataB_i</a:t>
            </a:r>
            <a:r>
              <a:rPr lang="es-AR" sz="1100" dirty="0"/>
              <a:t> (N </a:t>
            </a:r>
            <a:r>
              <a:rPr lang="es-AR" sz="1100" dirty="0" err="1"/>
              <a:t>downto</a:t>
            </a:r>
            <a:r>
              <a:rPr lang="es-AR" sz="1100" dirty="0"/>
              <a:t> 0)</a:t>
            </a:r>
            <a:endParaRPr lang="en-US" sz="11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A18CC03-4D3E-401C-13E0-FBADDE2A278A}"/>
              </a:ext>
            </a:extLst>
          </p:cNvPr>
          <p:cNvSpPr txBox="1"/>
          <p:nvPr/>
        </p:nvSpPr>
        <p:spPr>
          <a:xfrm>
            <a:off x="6280083" y="3337192"/>
            <a:ext cx="7890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result_o</a:t>
            </a:r>
            <a:endParaRPr lang="en-US" sz="1100" dirty="0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2C50D2C-D327-0F96-A542-C363B85CEFA9}"/>
              </a:ext>
            </a:extLst>
          </p:cNvPr>
          <p:cNvCxnSpPr>
            <a:cxnSpLocks/>
          </p:cNvCxnSpPr>
          <p:nvPr/>
        </p:nvCxnSpPr>
        <p:spPr>
          <a:xfrm>
            <a:off x="3611066" y="4261982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D10EE73-F1E8-6308-9315-5428CCDCA360}"/>
              </a:ext>
            </a:extLst>
          </p:cNvPr>
          <p:cNvCxnSpPr>
            <a:cxnSpLocks/>
          </p:cNvCxnSpPr>
          <p:nvPr/>
        </p:nvCxnSpPr>
        <p:spPr>
          <a:xfrm>
            <a:off x="3611066" y="4476586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9190B0C8-C11E-D937-6308-DFC0333B5B3A}"/>
              </a:ext>
            </a:extLst>
          </p:cNvPr>
          <p:cNvSpPr txBox="1"/>
          <p:nvPr/>
        </p:nvSpPr>
        <p:spPr>
          <a:xfrm>
            <a:off x="2982173" y="4093301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DB2E06D-7952-D0A0-0D74-E0A5DFA1B835}"/>
              </a:ext>
            </a:extLst>
          </p:cNvPr>
          <p:cNvSpPr txBox="1"/>
          <p:nvPr/>
        </p:nvSpPr>
        <p:spPr>
          <a:xfrm>
            <a:off x="2982173" y="434738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BA8CA21-2BD1-35D2-82AB-001EE292A683}"/>
              </a:ext>
            </a:extLst>
          </p:cNvPr>
          <p:cNvCxnSpPr>
            <a:cxnSpLocks/>
          </p:cNvCxnSpPr>
          <p:nvPr/>
        </p:nvCxnSpPr>
        <p:spPr>
          <a:xfrm>
            <a:off x="3602578" y="4745117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B83882D4-CCEF-4BEF-D9A1-2618A75B5D94}"/>
              </a:ext>
            </a:extLst>
          </p:cNvPr>
          <p:cNvSpPr txBox="1"/>
          <p:nvPr/>
        </p:nvSpPr>
        <p:spPr>
          <a:xfrm>
            <a:off x="2973685" y="4632719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ena_i</a:t>
            </a:r>
            <a:endParaRPr lang="en-US" sz="1100" dirty="0"/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0B74072-526E-6AE4-940E-D90FF65618DC}"/>
              </a:ext>
            </a:extLst>
          </p:cNvPr>
          <p:cNvCxnSpPr>
            <a:cxnSpLocks/>
          </p:cNvCxnSpPr>
          <p:nvPr/>
        </p:nvCxnSpPr>
        <p:spPr>
          <a:xfrm>
            <a:off x="5541705" y="447049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313C754-6C48-E1D8-D952-C7753B70CA2C}"/>
              </a:ext>
            </a:extLst>
          </p:cNvPr>
          <p:cNvSpPr txBox="1"/>
          <p:nvPr/>
        </p:nvSpPr>
        <p:spPr>
          <a:xfrm>
            <a:off x="6305016" y="4347475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D8C3BED5-0FB4-4DC0-525C-623AB4F76CD8}"/>
              </a:ext>
            </a:extLst>
          </p:cNvPr>
          <p:cNvCxnSpPr>
            <a:cxnSpLocks/>
          </p:cNvCxnSpPr>
          <p:nvPr/>
        </p:nvCxnSpPr>
        <p:spPr>
          <a:xfrm>
            <a:off x="8024098" y="397345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38D22A66-43B3-8D42-F65B-07BE013FDAD3}"/>
              </a:ext>
            </a:extLst>
          </p:cNvPr>
          <p:cNvSpPr txBox="1"/>
          <p:nvPr/>
        </p:nvSpPr>
        <p:spPr>
          <a:xfrm>
            <a:off x="8800234" y="3808308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05AD2C4F-EE87-CC99-93AC-1843503443E6}"/>
              </a:ext>
            </a:extLst>
          </p:cNvPr>
          <p:cNvCxnSpPr>
            <a:cxnSpLocks/>
          </p:cNvCxnSpPr>
          <p:nvPr/>
        </p:nvCxnSpPr>
        <p:spPr>
          <a:xfrm>
            <a:off x="6114213" y="394862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0897631B-FBD6-FC07-A663-03B4FE8E0338}"/>
              </a:ext>
            </a:extLst>
          </p:cNvPr>
          <p:cNvCxnSpPr>
            <a:cxnSpLocks/>
          </p:cNvCxnSpPr>
          <p:nvPr/>
        </p:nvCxnSpPr>
        <p:spPr>
          <a:xfrm>
            <a:off x="6114213" y="4174539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4342698-7A36-51D6-3737-C732AA8CDE41}"/>
              </a:ext>
            </a:extLst>
          </p:cNvPr>
          <p:cNvCxnSpPr>
            <a:cxnSpLocks/>
          </p:cNvCxnSpPr>
          <p:nvPr/>
        </p:nvCxnSpPr>
        <p:spPr>
          <a:xfrm>
            <a:off x="3016605" y="2662564"/>
            <a:ext cx="1166" cy="5756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95AC3842-2F1C-FBC7-943D-B45A7C3F0388}"/>
              </a:ext>
            </a:extLst>
          </p:cNvPr>
          <p:cNvSpPr txBox="1"/>
          <p:nvPr/>
        </p:nvSpPr>
        <p:spPr>
          <a:xfrm>
            <a:off x="6388626" y="1758777"/>
            <a:ext cx="1705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 err="1"/>
              <a:t>protocheck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08BF6F5-78E4-19F6-0AD4-FB1C907A3955}"/>
              </a:ext>
            </a:extLst>
          </p:cNvPr>
          <p:cNvGrpSpPr/>
          <p:nvPr/>
        </p:nvGrpSpPr>
        <p:grpSpPr>
          <a:xfrm>
            <a:off x="4369243" y="5249330"/>
            <a:ext cx="1202100" cy="648072"/>
            <a:chOff x="5859912" y="3070622"/>
            <a:chExt cx="1202100" cy="64807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67251EE-64CE-7C9B-C1CA-9BC256F7DFE4}"/>
                </a:ext>
              </a:extLst>
            </p:cNvPr>
            <p:cNvSpPr/>
            <p:nvPr/>
          </p:nvSpPr>
          <p:spPr>
            <a:xfrm>
              <a:off x="5859912" y="3070622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A6D57F2-2730-CA55-2D10-050D1BDA7298}"/>
                </a:ext>
              </a:extLst>
            </p:cNvPr>
            <p:cNvSpPr txBox="1"/>
            <p:nvPr/>
          </p:nvSpPr>
          <p:spPr>
            <a:xfrm>
              <a:off x="5897641" y="3106580"/>
              <a:ext cx="92685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Serial_sender</a:t>
              </a:r>
              <a:endParaRPr lang="en-US" sz="1000" dirty="0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7B0FCD9-E66C-1879-6E7A-EFEF1D9A03E0}"/>
              </a:ext>
            </a:extLst>
          </p:cNvPr>
          <p:cNvCxnSpPr>
            <a:cxnSpLocks/>
          </p:cNvCxnSpPr>
          <p:nvPr/>
        </p:nvCxnSpPr>
        <p:spPr>
          <a:xfrm>
            <a:off x="3641259" y="5394722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9C4B38D-D522-130B-63C0-B51EA5A56116}"/>
              </a:ext>
            </a:extLst>
          </p:cNvPr>
          <p:cNvCxnSpPr>
            <a:cxnSpLocks/>
          </p:cNvCxnSpPr>
          <p:nvPr/>
        </p:nvCxnSpPr>
        <p:spPr>
          <a:xfrm>
            <a:off x="3641259" y="5609326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506E9F85-FF2B-9991-34C9-F8423E7C71B5}"/>
              </a:ext>
            </a:extLst>
          </p:cNvPr>
          <p:cNvSpPr txBox="1"/>
          <p:nvPr/>
        </p:nvSpPr>
        <p:spPr>
          <a:xfrm>
            <a:off x="3012366" y="5226041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384E81C-3C20-A3BD-8EF3-0A0585A490BA}"/>
              </a:ext>
            </a:extLst>
          </p:cNvPr>
          <p:cNvSpPr txBox="1"/>
          <p:nvPr/>
        </p:nvSpPr>
        <p:spPr>
          <a:xfrm>
            <a:off x="3012366" y="548012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08AFB55-85DB-509E-3F45-6CFB40FBD627}"/>
              </a:ext>
            </a:extLst>
          </p:cNvPr>
          <p:cNvCxnSpPr>
            <a:cxnSpLocks/>
          </p:cNvCxnSpPr>
          <p:nvPr/>
        </p:nvCxnSpPr>
        <p:spPr>
          <a:xfrm>
            <a:off x="5570788" y="554134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14733E4-422E-0287-A00D-12D6BCA17955}"/>
              </a:ext>
            </a:extLst>
          </p:cNvPr>
          <p:cNvSpPr txBox="1"/>
          <p:nvPr/>
        </p:nvSpPr>
        <p:spPr>
          <a:xfrm>
            <a:off x="6334099" y="5418327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E015F98-54F4-340C-9989-D5F9190D79AA}"/>
              </a:ext>
            </a:extLst>
          </p:cNvPr>
          <p:cNvCxnSpPr>
            <a:cxnSpLocks/>
          </p:cNvCxnSpPr>
          <p:nvPr/>
        </p:nvCxnSpPr>
        <p:spPr>
          <a:xfrm>
            <a:off x="6284909" y="5546590"/>
            <a:ext cx="0" cy="5467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82765E4-D73A-08D2-1C7C-E823653C4F80}"/>
              </a:ext>
            </a:extLst>
          </p:cNvPr>
          <p:cNvCxnSpPr>
            <a:cxnSpLocks/>
          </p:cNvCxnSpPr>
          <p:nvPr/>
        </p:nvCxnSpPr>
        <p:spPr>
          <a:xfrm flipH="1" flipV="1">
            <a:off x="1897117" y="6093296"/>
            <a:ext cx="4402210" cy="414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4E09EC-5D19-2BC6-1CFB-B92AF4BBC486}"/>
              </a:ext>
            </a:extLst>
          </p:cNvPr>
          <p:cNvCxnSpPr>
            <a:cxnSpLocks/>
          </p:cNvCxnSpPr>
          <p:nvPr/>
        </p:nvCxnSpPr>
        <p:spPr>
          <a:xfrm flipV="1">
            <a:off x="1906681" y="2080870"/>
            <a:ext cx="765" cy="40124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9A6DCAE-CAA5-EB68-87DC-007226C072DA}"/>
              </a:ext>
            </a:extLst>
          </p:cNvPr>
          <p:cNvCxnSpPr>
            <a:cxnSpLocks/>
          </p:cNvCxnSpPr>
          <p:nvPr/>
        </p:nvCxnSpPr>
        <p:spPr>
          <a:xfrm flipV="1">
            <a:off x="1906681" y="2080870"/>
            <a:ext cx="466672" cy="293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34">
            <a:extLst>
              <a:ext uri="{FF2B5EF4-FFF2-40B4-BE49-F238E27FC236}">
                <a16:creationId xmlns:a16="http://schemas.microsoft.com/office/drawing/2014/main" id="{6BE334DF-E01C-3516-0253-22CE4BFAD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7</a:t>
            </a:fld>
            <a:endParaRPr lang="en-US" dirty="0"/>
          </a:p>
        </p:txBody>
      </p:sp>
      <p:cxnSp>
        <p:nvCxnSpPr>
          <p:cNvPr id="6" name="Straight Arrow Connector 11">
            <a:extLst>
              <a:ext uri="{FF2B5EF4-FFF2-40B4-BE49-F238E27FC236}">
                <a16:creationId xmlns:a16="http://schemas.microsoft.com/office/drawing/2014/main" id="{C835823C-3E98-48CA-8EB5-21265DED0963}"/>
              </a:ext>
            </a:extLst>
          </p:cNvPr>
          <p:cNvCxnSpPr>
            <a:cxnSpLocks/>
          </p:cNvCxnSpPr>
          <p:nvPr/>
        </p:nvCxnSpPr>
        <p:spPr>
          <a:xfrm>
            <a:off x="9326313" y="3444410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12">
            <a:extLst>
              <a:ext uri="{FF2B5EF4-FFF2-40B4-BE49-F238E27FC236}">
                <a16:creationId xmlns:a16="http://schemas.microsoft.com/office/drawing/2014/main" id="{AD002912-C13F-5DA1-D852-EA84573F560B}"/>
              </a:ext>
            </a:extLst>
          </p:cNvPr>
          <p:cNvCxnSpPr>
            <a:cxnSpLocks/>
          </p:cNvCxnSpPr>
          <p:nvPr/>
        </p:nvCxnSpPr>
        <p:spPr>
          <a:xfrm>
            <a:off x="9333632" y="3944684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13">
            <a:extLst>
              <a:ext uri="{FF2B5EF4-FFF2-40B4-BE49-F238E27FC236}">
                <a16:creationId xmlns:a16="http://schemas.microsoft.com/office/drawing/2014/main" id="{41D85131-5E23-0C5F-2908-E1251757DDE5}"/>
              </a:ext>
            </a:extLst>
          </p:cNvPr>
          <p:cNvSpPr txBox="1"/>
          <p:nvPr/>
        </p:nvSpPr>
        <p:spPr>
          <a:xfrm>
            <a:off x="10075520" y="3201824"/>
            <a:ext cx="16143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data_o</a:t>
            </a:r>
            <a:r>
              <a:rPr lang="es-AR" sz="1100" dirty="0"/>
              <a:t> (0 </a:t>
            </a:r>
            <a:r>
              <a:rPr lang="es-AR" sz="1100" dirty="0" err="1"/>
              <a:t>downto</a:t>
            </a:r>
            <a:r>
              <a:rPr lang="es-AR" sz="1100" dirty="0"/>
              <a:t> 11) </a:t>
            </a:r>
            <a:endParaRPr lang="en-US" sz="1100" dirty="0"/>
          </a:p>
        </p:txBody>
      </p:sp>
      <p:sp>
        <p:nvSpPr>
          <p:cNvPr id="44" name="TextBox 14">
            <a:extLst>
              <a:ext uri="{FF2B5EF4-FFF2-40B4-BE49-F238E27FC236}">
                <a16:creationId xmlns:a16="http://schemas.microsoft.com/office/drawing/2014/main" id="{CA38FFB0-62D8-1CAE-2B3E-029E3E9F3F4E}"/>
              </a:ext>
            </a:extLst>
          </p:cNvPr>
          <p:cNvSpPr txBox="1"/>
          <p:nvPr/>
        </p:nvSpPr>
        <p:spPr>
          <a:xfrm>
            <a:off x="10207536" y="3819976"/>
            <a:ext cx="6119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730F3204-E16F-85DB-5A92-9409091E397E}"/>
              </a:ext>
            </a:extLst>
          </p:cNvPr>
          <p:cNvGrpSpPr/>
          <p:nvPr/>
        </p:nvGrpSpPr>
        <p:grpSpPr>
          <a:xfrm>
            <a:off x="2549783" y="5918170"/>
            <a:ext cx="576064" cy="104229"/>
            <a:chOff x="2422004" y="5442273"/>
            <a:chExt cx="576064" cy="104229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C4046E0-BAD7-F754-74C0-1FC112DD2F6A}"/>
                </a:ext>
              </a:extLst>
            </p:cNvPr>
            <p:cNvCxnSpPr>
              <a:cxnSpLocks/>
            </p:cNvCxnSpPr>
            <p:nvPr/>
          </p:nvCxnSpPr>
          <p:spPr>
            <a:xfrm>
              <a:off x="2422004" y="5546502"/>
              <a:ext cx="14401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5743270-5EDB-1F9A-C0BE-99E694C499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6020" y="5444771"/>
              <a:ext cx="0" cy="1017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5F7AB27-7DF9-1FD3-0D2E-B7EDB70EAA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8028" y="5444771"/>
              <a:ext cx="0" cy="1017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0A08590-FBC9-D7A5-581C-99DE8D93A7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82044" y="5444771"/>
              <a:ext cx="0" cy="1017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147D1A3-E3B5-04B8-F624-A4B47A982A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4052" y="5442273"/>
              <a:ext cx="0" cy="1017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868DE61-81D6-9487-5D56-CBBFC1C3E686}"/>
                </a:ext>
              </a:extLst>
            </p:cNvPr>
            <p:cNvCxnSpPr>
              <a:cxnSpLocks/>
            </p:cNvCxnSpPr>
            <p:nvPr/>
          </p:nvCxnSpPr>
          <p:spPr>
            <a:xfrm>
              <a:off x="2566020" y="5442273"/>
              <a:ext cx="7200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9FBCABA-67A1-7319-C191-98FE40DDEFFE}"/>
                </a:ext>
              </a:extLst>
            </p:cNvPr>
            <p:cNvCxnSpPr>
              <a:cxnSpLocks/>
            </p:cNvCxnSpPr>
            <p:nvPr/>
          </p:nvCxnSpPr>
          <p:spPr>
            <a:xfrm>
              <a:off x="2638028" y="5541183"/>
              <a:ext cx="14401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1D39439-A88C-991F-4101-C0C62CB37277}"/>
                </a:ext>
              </a:extLst>
            </p:cNvPr>
            <p:cNvCxnSpPr>
              <a:cxnSpLocks/>
            </p:cNvCxnSpPr>
            <p:nvPr/>
          </p:nvCxnSpPr>
          <p:spPr>
            <a:xfrm>
              <a:off x="2782044" y="5442273"/>
              <a:ext cx="7200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0967A10-3BAD-AD33-C72E-740FAE834E0B}"/>
                </a:ext>
              </a:extLst>
            </p:cNvPr>
            <p:cNvCxnSpPr>
              <a:cxnSpLocks/>
            </p:cNvCxnSpPr>
            <p:nvPr/>
          </p:nvCxnSpPr>
          <p:spPr>
            <a:xfrm>
              <a:off x="2854052" y="5538362"/>
              <a:ext cx="14401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96743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3FD6E-8354-0DDC-D569-3B5385EFF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Simulación en </a:t>
            </a:r>
            <a:r>
              <a:rPr lang="es-AR" dirty="0" err="1"/>
              <a:t>ModelSim</a:t>
            </a:r>
            <a:r>
              <a:rPr lang="es-AR" dirty="0"/>
              <a:t> original</a:t>
            </a:r>
            <a:endParaRPr lang="en-US" dirty="0"/>
          </a:p>
        </p:txBody>
      </p:sp>
      <p:pic>
        <p:nvPicPr>
          <p:cNvPr id="17" name="Picture 1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C50F544-CB5F-0D84-E7D3-14A9B0087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6" y="1124744"/>
            <a:ext cx="11531353" cy="4464496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EB27F8E9-7A76-7A75-7ED7-25F70C60C022}"/>
              </a:ext>
            </a:extLst>
          </p:cNvPr>
          <p:cNvSpPr/>
          <p:nvPr/>
        </p:nvSpPr>
        <p:spPr>
          <a:xfrm>
            <a:off x="4078188" y="1644073"/>
            <a:ext cx="792088" cy="7768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0DDDBBE-EFEB-12EF-ABCF-009A49642874}"/>
              </a:ext>
            </a:extLst>
          </p:cNvPr>
          <p:cNvCxnSpPr>
            <a:cxnSpLocks/>
          </p:cNvCxnSpPr>
          <p:nvPr/>
        </p:nvCxnSpPr>
        <p:spPr>
          <a:xfrm flipV="1">
            <a:off x="2926060" y="2420888"/>
            <a:ext cx="1296144" cy="36004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BE015F2B-5A6B-631D-90E9-9DC514115D52}"/>
              </a:ext>
            </a:extLst>
          </p:cNvPr>
          <p:cNvSpPr/>
          <p:nvPr/>
        </p:nvSpPr>
        <p:spPr>
          <a:xfrm>
            <a:off x="8974732" y="4293096"/>
            <a:ext cx="1152128" cy="11521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C50854-FF48-7994-9363-C0F2F12894D6}"/>
              </a:ext>
            </a:extLst>
          </p:cNvPr>
          <p:cNvCxnSpPr>
            <a:cxnSpLocks/>
          </p:cNvCxnSpPr>
          <p:nvPr/>
        </p:nvCxnSpPr>
        <p:spPr>
          <a:xfrm flipV="1">
            <a:off x="8470676" y="5390057"/>
            <a:ext cx="800949" cy="63123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5BADFD5-F9FD-2A1C-BA98-549A0D789635}"/>
              </a:ext>
            </a:extLst>
          </p:cNvPr>
          <p:cNvSpPr txBox="1"/>
          <p:nvPr/>
        </p:nvSpPr>
        <p:spPr>
          <a:xfrm>
            <a:off x="2451062" y="6072136"/>
            <a:ext cx="306728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AR" dirty="0">
                <a:cs typeface="Segoe UI"/>
              </a:rPr>
              <a:t>R</a:t>
            </a:r>
            <a:r>
              <a:rPr lang="en-US" dirty="0" err="1">
                <a:cs typeface="Segoe UI"/>
              </a:rPr>
              <a:t>eset</a:t>
            </a:r>
            <a:r>
              <a:rPr lang="en-US" dirty="0">
                <a:cs typeface="Segoe UI"/>
              </a:rPr>
              <a:t> y Enable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898DC56-72B5-646A-80E6-6ABAB99D4B9F}"/>
              </a:ext>
            </a:extLst>
          </p:cNvPr>
          <p:cNvSpPr txBox="1"/>
          <p:nvPr/>
        </p:nvSpPr>
        <p:spPr>
          <a:xfrm>
            <a:off x="8024738" y="6072135"/>
            <a:ext cx="355464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AR" dirty="0">
                <a:cs typeface="Segoe UI"/>
              </a:rPr>
              <a:t>V</a:t>
            </a:r>
            <a:r>
              <a:rPr lang="en-US" dirty="0" err="1">
                <a:cs typeface="Segoe UI"/>
              </a:rPr>
              <a:t>alidación</a:t>
            </a:r>
            <a:r>
              <a:rPr lang="en-US" dirty="0">
                <a:cs typeface="Segoe UI"/>
              </a:rPr>
              <a:t> de </a:t>
            </a:r>
            <a:r>
              <a:rPr lang="en-US" dirty="0" err="1">
                <a:cs typeface="Segoe UI"/>
              </a:rPr>
              <a:t>dato</a:t>
            </a:r>
            <a:r>
              <a:rPr lang="en-US" dirty="0">
                <a:cs typeface="Segoe UI"/>
              </a:rPr>
              <a:t> (CCF)</a:t>
            </a:r>
          </a:p>
        </p:txBody>
      </p:sp>
      <p:sp>
        <p:nvSpPr>
          <p:cNvPr id="4" name="Slide Number Placeholder 34">
            <a:extLst>
              <a:ext uri="{FF2B5EF4-FFF2-40B4-BE49-F238E27FC236}">
                <a16:creationId xmlns:a16="http://schemas.microsoft.com/office/drawing/2014/main" id="{E96F2041-33C8-A356-8D47-98AA7BADE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793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12E5A-D7FF-FE62-398A-E2B6E8342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Módulo “</a:t>
            </a:r>
            <a:r>
              <a:rPr lang="es-AR" dirty="0" err="1"/>
              <a:t>protocheck</a:t>
            </a:r>
            <a:r>
              <a:rPr lang="es-AR" dirty="0"/>
              <a:t>” IP Core modificado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77FEB6-EF74-2373-7969-2AD4C27E17A3}"/>
              </a:ext>
            </a:extLst>
          </p:cNvPr>
          <p:cNvSpPr/>
          <p:nvPr/>
        </p:nvSpPr>
        <p:spPr>
          <a:xfrm>
            <a:off x="1772840" y="1520468"/>
            <a:ext cx="7552304" cy="486085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A2F054B-D9E7-8A59-64C6-5FEA1965D1E6}"/>
              </a:ext>
            </a:extLst>
          </p:cNvPr>
          <p:cNvCxnSpPr>
            <a:cxnSpLocks/>
          </p:cNvCxnSpPr>
          <p:nvPr/>
        </p:nvCxnSpPr>
        <p:spPr>
          <a:xfrm>
            <a:off x="1044302" y="173649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15A956A-13F4-29F8-4ED0-FC864DAC38BD}"/>
              </a:ext>
            </a:extLst>
          </p:cNvPr>
          <p:cNvCxnSpPr>
            <a:cxnSpLocks/>
          </p:cNvCxnSpPr>
          <p:nvPr/>
        </p:nvCxnSpPr>
        <p:spPr>
          <a:xfrm>
            <a:off x="1044302" y="202452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B5F056-29F7-3BBC-5A5F-B21C569CD9AF}"/>
              </a:ext>
            </a:extLst>
          </p:cNvPr>
          <p:cNvCxnSpPr>
            <a:cxnSpLocks/>
          </p:cNvCxnSpPr>
          <p:nvPr/>
        </p:nvCxnSpPr>
        <p:spPr>
          <a:xfrm>
            <a:off x="1044302" y="2312557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8BDC6D8-190A-7630-72A5-C7998716E467}"/>
              </a:ext>
            </a:extLst>
          </p:cNvPr>
          <p:cNvSpPr txBox="1"/>
          <p:nvPr/>
        </p:nvSpPr>
        <p:spPr>
          <a:xfrm>
            <a:off x="415409" y="156781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06F13F-2F09-2660-70A5-5159CDBDC99C}"/>
              </a:ext>
            </a:extLst>
          </p:cNvPr>
          <p:cNvSpPr txBox="1"/>
          <p:nvPr/>
        </p:nvSpPr>
        <p:spPr>
          <a:xfrm>
            <a:off x="415409" y="1893720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E2F35B-6A5D-40B4-CDE1-13BFC410FB0C}"/>
              </a:ext>
            </a:extLst>
          </p:cNvPr>
          <p:cNvSpPr txBox="1"/>
          <p:nvPr/>
        </p:nvSpPr>
        <p:spPr>
          <a:xfrm>
            <a:off x="415409" y="2155330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ena_i</a:t>
            </a:r>
            <a:endParaRPr lang="en-US" sz="11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2AE23AD-7245-A583-A584-8CAA0AF4FF1F}"/>
              </a:ext>
            </a:extLst>
          </p:cNvPr>
          <p:cNvGrpSpPr/>
          <p:nvPr/>
        </p:nvGrpSpPr>
        <p:grpSpPr>
          <a:xfrm>
            <a:off x="2683421" y="2278439"/>
            <a:ext cx="2592288" cy="277002"/>
            <a:chOff x="6288772" y="2618576"/>
            <a:chExt cx="2592288" cy="27700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ACD1DCA-E053-D12C-2E40-D910B2F27801}"/>
                </a:ext>
              </a:extLst>
            </p:cNvPr>
            <p:cNvSpPr txBox="1"/>
            <p:nvPr/>
          </p:nvSpPr>
          <p:spPr>
            <a:xfrm>
              <a:off x="6288772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4B39E7-1C3A-2753-BE46-0B55060C39F1}"/>
                </a:ext>
              </a:extLst>
            </p:cNvPr>
            <p:cNvSpPr txBox="1"/>
            <p:nvPr/>
          </p:nvSpPr>
          <p:spPr>
            <a:xfrm>
              <a:off x="650479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4AACEB2-5EDE-A061-F5B9-7F2E06D974F4}"/>
                </a:ext>
              </a:extLst>
            </p:cNvPr>
            <p:cNvSpPr txBox="1"/>
            <p:nvPr/>
          </p:nvSpPr>
          <p:spPr>
            <a:xfrm>
              <a:off x="672082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D380C5-6164-7DAE-EFCA-441C1F2E4998}"/>
                </a:ext>
              </a:extLst>
            </p:cNvPr>
            <p:cNvSpPr txBox="1"/>
            <p:nvPr/>
          </p:nvSpPr>
          <p:spPr>
            <a:xfrm>
              <a:off x="693684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AA3D6E8-A8FD-2877-6417-32627F245183}"/>
                </a:ext>
              </a:extLst>
            </p:cNvPr>
            <p:cNvSpPr txBox="1"/>
            <p:nvPr/>
          </p:nvSpPr>
          <p:spPr>
            <a:xfrm>
              <a:off x="7152868" y="2618579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4A5BE8B-77CA-5BCE-34E2-3C6E7FFC3F41}"/>
                </a:ext>
              </a:extLst>
            </p:cNvPr>
            <p:cNvSpPr txBox="1"/>
            <p:nvPr/>
          </p:nvSpPr>
          <p:spPr>
            <a:xfrm>
              <a:off x="7368892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7472CA1-8F42-01BB-570E-30191E8FDB5C}"/>
                </a:ext>
              </a:extLst>
            </p:cNvPr>
            <p:cNvSpPr txBox="1"/>
            <p:nvPr/>
          </p:nvSpPr>
          <p:spPr>
            <a:xfrm>
              <a:off x="7584916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2B69694-9F70-2696-E6BD-E544CAF73B76}"/>
                </a:ext>
              </a:extLst>
            </p:cNvPr>
            <p:cNvSpPr txBox="1"/>
            <p:nvPr/>
          </p:nvSpPr>
          <p:spPr>
            <a:xfrm>
              <a:off x="7800940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0</a:t>
              </a:r>
              <a:endParaRPr lang="en-US" sz="12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5032FDE-8029-0CD9-DD27-4A6795602F10}"/>
                </a:ext>
              </a:extLst>
            </p:cNvPr>
            <p:cNvSpPr txBox="1"/>
            <p:nvPr/>
          </p:nvSpPr>
          <p:spPr>
            <a:xfrm>
              <a:off x="8016964" y="2618578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C118180-C661-AE71-AAAF-0E0455EF4549}"/>
                </a:ext>
              </a:extLst>
            </p:cNvPr>
            <p:cNvSpPr txBox="1"/>
            <p:nvPr/>
          </p:nvSpPr>
          <p:spPr>
            <a:xfrm>
              <a:off x="8232988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039AD5B-7995-6C92-98EB-8AA333622EB6}"/>
                </a:ext>
              </a:extLst>
            </p:cNvPr>
            <p:cNvSpPr txBox="1"/>
            <p:nvPr/>
          </p:nvSpPr>
          <p:spPr>
            <a:xfrm>
              <a:off x="8449012" y="2618577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</a:t>
              </a:r>
              <a:endParaRPr lang="en-US" sz="12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7434E5C-E68B-87A6-08D6-5AA9C2616436}"/>
                </a:ext>
              </a:extLst>
            </p:cNvPr>
            <p:cNvSpPr txBox="1"/>
            <p:nvPr/>
          </p:nvSpPr>
          <p:spPr>
            <a:xfrm>
              <a:off x="8665036" y="2618576"/>
              <a:ext cx="216024" cy="27699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1200" dirty="0"/>
                <a:t>1 </a:t>
              </a:r>
              <a:endParaRPr lang="en-US" sz="1200" dirty="0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209BA14-3F5E-39B2-AEB8-535E6BE0C44A}"/>
              </a:ext>
            </a:extLst>
          </p:cNvPr>
          <p:cNvSpPr/>
          <p:nvPr/>
        </p:nvSpPr>
        <p:spPr>
          <a:xfrm>
            <a:off x="2373353" y="1893720"/>
            <a:ext cx="3168352" cy="77887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37104BD-7FC1-32C3-15AD-13E9C64C77E5}"/>
              </a:ext>
            </a:extLst>
          </p:cNvPr>
          <p:cNvSpPr txBox="1"/>
          <p:nvPr/>
        </p:nvSpPr>
        <p:spPr>
          <a:xfrm>
            <a:off x="2601025" y="1910027"/>
            <a:ext cx="934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000" dirty="0"/>
              <a:t>Shift </a:t>
            </a:r>
            <a:r>
              <a:rPr lang="es-AR" sz="1000" dirty="0" err="1"/>
              <a:t>Register</a:t>
            </a:r>
            <a:endParaRPr lang="en-US" sz="1000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28DBA3A-3860-78BE-5CCE-FB112C22EED0}"/>
              </a:ext>
            </a:extLst>
          </p:cNvPr>
          <p:cNvGrpSpPr/>
          <p:nvPr/>
        </p:nvGrpSpPr>
        <p:grpSpPr>
          <a:xfrm>
            <a:off x="4331117" y="3294922"/>
            <a:ext cx="1210588" cy="648072"/>
            <a:chOff x="2911396" y="3082171"/>
            <a:chExt cx="1210588" cy="648072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1A724F4-012E-16C7-596F-5566256110F7}"/>
                </a:ext>
              </a:extLst>
            </p:cNvPr>
            <p:cNvSpPr/>
            <p:nvPr/>
          </p:nvSpPr>
          <p:spPr>
            <a:xfrm>
              <a:off x="2919884" y="3082171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511B562-78EA-AC38-018F-F47FA653BA04}"/>
                </a:ext>
              </a:extLst>
            </p:cNvPr>
            <p:cNvSpPr txBox="1"/>
            <p:nvPr/>
          </p:nvSpPr>
          <p:spPr>
            <a:xfrm>
              <a:off x="2911396" y="3115919"/>
              <a:ext cx="83869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Comp_dato</a:t>
              </a:r>
              <a:endParaRPr lang="en-US" sz="1000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9C88F3B-645F-1A35-A0AA-544967FA2CE4}"/>
              </a:ext>
            </a:extLst>
          </p:cNvPr>
          <p:cNvGrpSpPr/>
          <p:nvPr/>
        </p:nvGrpSpPr>
        <p:grpSpPr>
          <a:xfrm>
            <a:off x="4331117" y="4188314"/>
            <a:ext cx="1202100" cy="648072"/>
            <a:chOff x="5859912" y="3070622"/>
            <a:chExt cx="1202100" cy="648072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762A417D-8760-21DF-7019-3120A8AFE050}"/>
                </a:ext>
              </a:extLst>
            </p:cNvPr>
            <p:cNvSpPr/>
            <p:nvPr/>
          </p:nvSpPr>
          <p:spPr>
            <a:xfrm>
              <a:off x="5859912" y="3070622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8864869-4B60-DDD9-2267-9E1E5B0F6992}"/>
                </a:ext>
              </a:extLst>
            </p:cNvPr>
            <p:cNvSpPr txBox="1"/>
            <p:nvPr/>
          </p:nvSpPr>
          <p:spPr>
            <a:xfrm>
              <a:off x="5897641" y="3106580"/>
              <a:ext cx="6014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genEna</a:t>
              </a:r>
              <a:endParaRPr lang="en-US" sz="1000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7F9EFFF-C06C-C609-A9D1-1428FC9A2A0A}"/>
              </a:ext>
            </a:extLst>
          </p:cNvPr>
          <p:cNvGrpSpPr/>
          <p:nvPr/>
        </p:nvGrpSpPr>
        <p:grpSpPr>
          <a:xfrm>
            <a:off x="6842752" y="3699310"/>
            <a:ext cx="1202100" cy="648072"/>
            <a:chOff x="4374288" y="4015361"/>
            <a:chExt cx="1202100" cy="64807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5D06D181-33B7-E7DB-AA21-B9BC783B9443}"/>
                </a:ext>
              </a:extLst>
            </p:cNvPr>
            <p:cNvSpPr/>
            <p:nvPr/>
          </p:nvSpPr>
          <p:spPr>
            <a:xfrm>
              <a:off x="4374288" y="4015361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E3828F5-2261-9628-4925-617098BCB978}"/>
                </a:ext>
              </a:extLst>
            </p:cNvPr>
            <p:cNvSpPr txBox="1"/>
            <p:nvPr/>
          </p:nvSpPr>
          <p:spPr>
            <a:xfrm>
              <a:off x="4441054" y="4055094"/>
              <a:ext cx="99899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Condicion_out</a:t>
              </a:r>
              <a:endParaRPr lang="en-US" sz="1000" dirty="0"/>
            </a:p>
          </p:txBody>
        </p:sp>
      </p:grp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61EFAF0-47FC-A701-5355-411BECBE7FCD}"/>
              </a:ext>
            </a:extLst>
          </p:cNvPr>
          <p:cNvCxnSpPr>
            <a:cxnSpLocks/>
          </p:cNvCxnSpPr>
          <p:nvPr/>
        </p:nvCxnSpPr>
        <p:spPr>
          <a:xfrm>
            <a:off x="3611066" y="346872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CC6E962-355C-842C-469F-6ABF6F80A9F2}"/>
              </a:ext>
            </a:extLst>
          </p:cNvPr>
          <p:cNvCxnSpPr>
            <a:cxnSpLocks/>
          </p:cNvCxnSpPr>
          <p:nvPr/>
        </p:nvCxnSpPr>
        <p:spPr>
          <a:xfrm>
            <a:off x="3611066" y="375675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7F8166C-2B74-C7FC-CACE-078150918DC5}"/>
              </a:ext>
            </a:extLst>
          </p:cNvPr>
          <p:cNvCxnSpPr>
            <a:cxnSpLocks/>
          </p:cNvCxnSpPr>
          <p:nvPr/>
        </p:nvCxnSpPr>
        <p:spPr>
          <a:xfrm>
            <a:off x="5541705" y="3561652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BD42B54-2CDC-0701-A20B-C01E7C40E02C}"/>
              </a:ext>
            </a:extLst>
          </p:cNvPr>
          <p:cNvSpPr txBox="1"/>
          <p:nvPr/>
        </p:nvSpPr>
        <p:spPr>
          <a:xfrm>
            <a:off x="1897117" y="3300042"/>
            <a:ext cx="16143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dataA_i</a:t>
            </a:r>
            <a:r>
              <a:rPr lang="es-AR" sz="1100" dirty="0"/>
              <a:t> (N </a:t>
            </a:r>
            <a:r>
              <a:rPr lang="es-AR" sz="1100" dirty="0" err="1"/>
              <a:t>downto</a:t>
            </a:r>
            <a:r>
              <a:rPr lang="es-AR" sz="1100" dirty="0"/>
              <a:t> 0)</a:t>
            </a:r>
            <a:endParaRPr lang="en-US" sz="11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C790F1A-8883-81BC-6BBB-90B10C2F4540}"/>
              </a:ext>
            </a:extLst>
          </p:cNvPr>
          <p:cNvSpPr txBox="1"/>
          <p:nvPr/>
        </p:nvSpPr>
        <p:spPr>
          <a:xfrm>
            <a:off x="1906681" y="3585379"/>
            <a:ext cx="175251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dataB_i</a:t>
            </a:r>
            <a:r>
              <a:rPr lang="es-AR" sz="1100" dirty="0"/>
              <a:t> (N </a:t>
            </a:r>
            <a:r>
              <a:rPr lang="es-AR" sz="1100" dirty="0" err="1"/>
              <a:t>downto</a:t>
            </a:r>
            <a:r>
              <a:rPr lang="es-AR" sz="1100" dirty="0"/>
              <a:t> 0)</a:t>
            </a:r>
            <a:endParaRPr lang="en-US" sz="11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A18CC03-4D3E-401C-13E0-FBADDE2A278A}"/>
              </a:ext>
            </a:extLst>
          </p:cNvPr>
          <p:cNvSpPr txBox="1"/>
          <p:nvPr/>
        </p:nvSpPr>
        <p:spPr>
          <a:xfrm>
            <a:off x="6280083" y="3337192"/>
            <a:ext cx="7890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result_o</a:t>
            </a:r>
            <a:endParaRPr lang="en-US" sz="1100" dirty="0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2C50D2C-D327-0F96-A542-C363B85CEFA9}"/>
              </a:ext>
            </a:extLst>
          </p:cNvPr>
          <p:cNvCxnSpPr>
            <a:cxnSpLocks/>
          </p:cNvCxnSpPr>
          <p:nvPr/>
        </p:nvCxnSpPr>
        <p:spPr>
          <a:xfrm>
            <a:off x="3611066" y="4261982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D10EE73-F1E8-6308-9315-5428CCDCA360}"/>
              </a:ext>
            </a:extLst>
          </p:cNvPr>
          <p:cNvCxnSpPr>
            <a:cxnSpLocks/>
          </p:cNvCxnSpPr>
          <p:nvPr/>
        </p:nvCxnSpPr>
        <p:spPr>
          <a:xfrm>
            <a:off x="3611066" y="4476586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9190B0C8-C11E-D937-6308-DFC0333B5B3A}"/>
              </a:ext>
            </a:extLst>
          </p:cNvPr>
          <p:cNvSpPr txBox="1"/>
          <p:nvPr/>
        </p:nvSpPr>
        <p:spPr>
          <a:xfrm>
            <a:off x="2982173" y="4093301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DB2E06D-7952-D0A0-0D74-E0A5DFA1B835}"/>
              </a:ext>
            </a:extLst>
          </p:cNvPr>
          <p:cNvSpPr txBox="1"/>
          <p:nvPr/>
        </p:nvSpPr>
        <p:spPr>
          <a:xfrm>
            <a:off x="2982173" y="434738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BA8CA21-2BD1-35D2-82AB-001EE292A683}"/>
              </a:ext>
            </a:extLst>
          </p:cNvPr>
          <p:cNvCxnSpPr>
            <a:cxnSpLocks/>
          </p:cNvCxnSpPr>
          <p:nvPr/>
        </p:nvCxnSpPr>
        <p:spPr>
          <a:xfrm>
            <a:off x="3602578" y="4745117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B83882D4-CCEF-4BEF-D9A1-2618A75B5D94}"/>
              </a:ext>
            </a:extLst>
          </p:cNvPr>
          <p:cNvSpPr txBox="1"/>
          <p:nvPr/>
        </p:nvSpPr>
        <p:spPr>
          <a:xfrm>
            <a:off x="2973685" y="4632719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ena_i</a:t>
            </a:r>
            <a:endParaRPr lang="en-US" sz="1100" dirty="0"/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0B74072-526E-6AE4-940E-D90FF65618DC}"/>
              </a:ext>
            </a:extLst>
          </p:cNvPr>
          <p:cNvCxnSpPr>
            <a:cxnSpLocks/>
          </p:cNvCxnSpPr>
          <p:nvPr/>
        </p:nvCxnSpPr>
        <p:spPr>
          <a:xfrm>
            <a:off x="5541705" y="447049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313C754-6C48-E1D8-D952-C7753B70CA2C}"/>
              </a:ext>
            </a:extLst>
          </p:cNvPr>
          <p:cNvSpPr txBox="1"/>
          <p:nvPr/>
        </p:nvSpPr>
        <p:spPr>
          <a:xfrm>
            <a:off x="6305016" y="4347475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D8C3BED5-0FB4-4DC0-525C-623AB4F76CD8}"/>
              </a:ext>
            </a:extLst>
          </p:cNvPr>
          <p:cNvCxnSpPr>
            <a:cxnSpLocks/>
          </p:cNvCxnSpPr>
          <p:nvPr/>
        </p:nvCxnSpPr>
        <p:spPr>
          <a:xfrm>
            <a:off x="8024098" y="3973453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38D22A66-43B3-8D42-F65B-07BE013FDAD3}"/>
              </a:ext>
            </a:extLst>
          </p:cNvPr>
          <p:cNvSpPr txBox="1"/>
          <p:nvPr/>
        </p:nvSpPr>
        <p:spPr>
          <a:xfrm>
            <a:off x="8800234" y="3808308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05AD2C4F-EE87-CC99-93AC-1843503443E6}"/>
              </a:ext>
            </a:extLst>
          </p:cNvPr>
          <p:cNvCxnSpPr>
            <a:cxnSpLocks/>
          </p:cNvCxnSpPr>
          <p:nvPr/>
        </p:nvCxnSpPr>
        <p:spPr>
          <a:xfrm>
            <a:off x="6114213" y="394862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0897631B-FBD6-FC07-A663-03B4FE8E0338}"/>
              </a:ext>
            </a:extLst>
          </p:cNvPr>
          <p:cNvCxnSpPr>
            <a:cxnSpLocks/>
          </p:cNvCxnSpPr>
          <p:nvPr/>
        </p:nvCxnSpPr>
        <p:spPr>
          <a:xfrm>
            <a:off x="6114213" y="4174539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4342698-7A36-51D6-3737-C732AA8CDE41}"/>
              </a:ext>
            </a:extLst>
          </p:cNvPr>
          <p:cNvCxnSpPr>
            <a:cxnSpLocks/>
          </p:cNvCxnSpPr>
          <p:nvPr/>
        </p:nvCxnSpPr>
        <p:spPr>
          <a:xfrm>
            <a:off x="3016605" y="2662564"/>
            <a:ext cx="1166" cy="5756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95AC3842-2F1C-FBC7-943D-B45A7C3F0388}"/>
              </a:ext>
            </a:extLst>
          </p:cNvPr>
          <p:cNvSpPr txBox="1"/>
          <p:nvPr/>
        </p:nvSpPr>
        <p:spPr>
          <a:xfrm>
            <a:off x="6388626" y="1758777"/>
            <a:ext cx="1705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 err="1"/>
              <a:t>protocheck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08BF6F5-78E4-19F6-0AD4-FB1C907A3955}"/>
              </a:ext>
            </a:extLst>
          </p:cNvPr>
          <p:cNvGrpSpPr/>
          <p:nvPr/>
        </p:nvGrpSpPr>
        <p:grpSpPr>
          <a:xfrm>
            <a:off x="4369243" y="5249330"/>
            <a:ext cx="1202100" cy="648072"/>
            <a:chOff x="5859912" y="3070622"/>
            <a:chExt cx="1202100" cy="64807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67251EE-64CE-7C9B-C1CA-9BC256F7DFE4}"/>
                </a:ext>
              </a:extLst>
            </p:cNvPr>
            <p:cNvSpPr/>
            <p:nvPr/>
          </p:nvSpPr>
          <p:spPr>
            <a:xfrm>
              <a:off x="5859912" y="3070622"/>
              <a:ext cx="1202100" cy="6480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A6D57F2-2730-CA55-2D10-050D1BDA7298}"/>
                </a:ext>
              </a:extLst>
            </p:cNvPr>
            <p:cNvSpPr txBox="1"/>
            <p:nvPr/>
          </p:nvSpPr>
          <p:spPr>
            <a:xfrm>
              <a:off x="5897641" y="3106580"/>
              <a:ext cx="92685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 err="1"/>
                <a:t>Serial_sender</a:t>
              </a:r>
              <a:endParaRPr lang="en-US" sz="1000" dirty="0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7B0FCD9-E66C-1879-6E7A-EFEF1D9A03E0}"/>
              </a:ext>
            </a:extLst>
          </p:cNvPr>
          <p:cNvCxnSpPr>
            <a:cxnSpLocks/>
          </p:cNvCxnSpPr>
          <p:nvPr/>
        </p:nvCxnSpPr>
        <p:spPr>
          <a:xfrm>
            <a:off x="3641259" y="5394722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9C4B38D-D522-130B-63C0-B51EA5A56116}"/>
              </a:ext>
            </a:extLst>
          </p:cNvPr>
          <p:cNvCxnSpPr>
            <a:cxnSpLocks/>
          </p:cNvCxnSpPr>
          <p:nvPr/>
        </p:nvCxnSpPr>
        <p:spPr>
          <a:xfrm>
            <a:off x="3641259" y="5609326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506E9F85-FF2B-9991-34C9-F8423E7C71B5}"/>
              </a:ext>
            </a:extLst>
          </p:cNvPr>
          <p:cNvSpPr txBox="1"/>
          <p:nvPr/>
        </p:nvSpPr>
        <p:spPr>
          <a:xfrm>
            <a:off x="3012366" y="5226041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clk_i</a:t>
            </a:r>
            <a:endParaRPr lang="en-US" sz="11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384E81C-3C20-A3BD-8EF3-0A0585A490BA}"/>
              </a:ext>
            </a:extLst>
          </p:cNvPr>
          <p:cNvSpPr txBox="1"/>
          <p:nvPr/>
        </p:nvSpPr>
        <p:spPr>
          <a:xfrm>
            <a:off x="3012366" y="5480122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rst_i</a:t>
            </a:r>
            <a:endParaRPr lang="en-US" sz="11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08AFB55-85DB-509E-3F45-6CFB40FBD627}"/>
              </a:ext>
            </a:extLst>
          </p:cNvPr>
          <p:cNvCxnSpPr>
            <a:cxnSpLocks/>
          </p:cNvCxnSpPr>
          <p:nvPr/>
        </p:nvCxnSpPr>
        <p:spPr>
          <a:xfrm>
            <a:off x="5570788" y="5541345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14733E4-422E-0287-A00D-12D6BCA17955}"/>
              </a:ext>
            </a:extLst>
          </p:cNvPr>
          <p:cNvSpPr txBox="1"/>
          <p:nvPr/>
        </p:nvSpPr>
        <p:spPr>
          <a:xfrm>
            <a:off x="6334099" y="5418327"/>
            <a:ext cx="5292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E015F98-54F4-340C-9989-D5F9190D79AA}"/>
              </a:ext>
            </a:extLst>
          </p:cNvPr>
          <p:cNvCxnSpPr>
            <a:cxnSpLocks/>
          </p:cNvCxnSpPr>
          <p:nvPr/>
        </p:nvCxnSpPr>
        <p:spPr>
          <a:xfrm>
            <a:off x="6284909" y="5546590"/>
            <a:ext cx="0" cy="5467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82765E4-D73A-08D2-1C7C-E823653C4F80}"/>
              </a:ext>
            </a:extLst>
          </p:cNvPr>
          <p:cNvCxnSpPr>
            <a:cxnSpLocks/>
          </p:cNvCxnSpPr>
          <p:nvPr/>
        </p:nvCxnSpPr>
        <p:spPr>
          <a:xfrm flipH="1" flipV="1">
            <a:off x="1897117" y="6093296"/>
            <a:ext cx="4402210" cy="414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4E09EC-5D19-2BC6-1CFB-B92AF4BBC486}"/>
              </a:ext>
            </a:extLst>
          </p:cNvPr>
          <p:cNvCxnSpPr>
            <a:cxnSpLocks/>
          </p:cNvCxnSpPr>
          <p:nvPr/>
        </p:nvCxnSpPr>
        <p:spPr>
          <a:xfrm flipV="1">
            <a:off x="1906681" y="2080870"/>
            <a:ext cx="765" cy="40124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9A6DCAE-CAA5-EB68-87DC-007226C072DA}"/>
              </a:ext>
            </a:extLst>
          </p:cNvPr>
          <p:cNvCxnSpPr>
            <a:cxnSpLocks/>
          </p:cNvCxnSpPr>
          <p:nvPr/>
        </p:nvCxnSpPr>
        <p:spPr>
          <a:xfrm flipV="1">
            <a:off x="1906681" y="2080870"/>
            <a:ext cx="466672" cy="293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34">
            <a:extLst>
              <a:ext uri="{FF2B5EF4-FFF2-40B4-BE49-F238E27FC236}">
                <a16:creationId xmlns:a16="http://schemas.microsoft.com/office/drawing/2014/main" id="{6BE334DF-E01C-3516-0253-22CE4BFAD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48" y="5610579"/>
            <a:ext cx="904716" cy="731850"/>
          </a:xfrm>
        </p:spPr>
        <p:txBody>
          <a:bodyPr/>
          <a:lstStyle/>
          <a:p>
            <a:fld id="{96E69268-9C8B-4EBF-A9EE-DC5DC2D48DC3}" type="slidenum">
              <a:rPr lang="en-US" smtClean="0"/>
              <a:pPr/>
              <a:t>9</a:t>
            </a:fld>
            <a:endParaRPr lang="en-US" dirty="0"/>
          </a:p>
        </p:txBody>
      </p:sp>
      <p:cxnSp>
        <p:nvCxnSpPr>
          <p:cNvPr id="6" name="Straight Arrow Connector 11">
            <a:extLst>
              <a:ext uri="{FF2B5EF4-FFF2-40B4-BE49-F238E27FC236}">
                <a16:creationId xmlns:a16="http://schemas.microsoft.com/office/drawing/2014/main" id="{C835823C-3E98-48CA-8EB5-21265DED0963}"/>
              </a:ext>
            </a:extLst>
          </p:cNvPr>
          <p:cNvCxnSpPr>
            <a:cxnSpLocks/>
          </p:cNvCxnSpPr>
          <p:nvPr/>
        </p:nvCxnSpPr>
        <p:spPr>
          <a:xfrm>
            <a:off x="9325144" y="2931380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12">
            <a:extLst>
              <a:ext uri="{FF2B5EF4-FFF2-40B4-BE49-F238E27FC236}">
                <a16:creationId xmlns:a16="http://schemas.microsoft.com/office/drawing/2014/main" id="{AD002912-C13F-5DA1-D852-EA84573F560B}"/>
              </a:ext>
            </a:extLst>
          </p:cNvPr>
          <p:cNvCxnSpPr>
            <a:cxnSpLocks/>
          </p:cNvCxnSpPr>
          <p:nvPr/>
        </p:nvCxnSpPr>
        <p:spPr>
          <a:xfrm>
            <a:off x="9333632" y="3944684"/>
            <a:ext cx="72853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13">
            <a:extLst>
              <a:ext uri="{FF2B5EF4-FFF2-40B4-BE49-F238E27FC236}">
                <a16:creationId xmlns:a16="http://schemas.microsoft.com/office/drawing/2014/main" id="{41D85131-5E23-0C5F-2908-E1251757DDE5}"/>
              </a:ext>
            </a:extLst>
          </p:cNvPr>
          <p:cNvSpPr txBox="1"/>
          <p:nvPr/>
        </p:nvSpPr>
        <p:spPr>
          <a:xfrm>
            <a:off x="10095613" y="2688794"/>
            <a:ext cx="16143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data_o</a:t>
            </a:r>
            <a:r>
              <a:rPr lang="es-AR" sz="1100" dirty="0"/>
              <a:t> (0 </a:t>
            </a:r>
            <a:r>
              <a:rPr lang="es-AR" sz="1100" dirty="0" err="1"/>
              <a:t>downto</a:t>
            </a:r>
            <a:r>
              <a:rPr lang="es-AR" sz="1100" dirty="0"/>
              <a:t> 11) </a:t>
            </a:r>
            <a:endParaRPr lang="en-US" sz="1100" dirty="0"/>
          </a:p>
        </p:txBody>
      </p:sp>
      <p:sp>
        <p:nvSpPr>
          <p:cNvPr id="44" name="TextBox 14">
            <a:extLst>
              <a:ext uri="{FF2B5EF4-FFF2-40B4-BE49-F238E27FC236}">
                <a16:creationId xmlns:a16="http://schemas.microsoft.com/office/drawing/2014/main" id="{CA38FFB0-62D8-1CAE-2B3E-029E3E9F3F4E}"/>
              </a:ext>
            </a:extLst>
          </p:cNvPr>
          <p:cNvSpPr txBox="1"/>
          <p:nvPr/>
        </p:nvSpPr>
        <p:spPr>
          <a:xfrm>
            <a:off x="10207536" y="3819976"/>
            <a:ext cx="6119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100" dirty="0" err="1"/>
              <a:t>q_o</a:t>
            </a:r>
            <a:endParaRPr lang="en-US" sz="1100" dirty="0"/>
          </a:p>
        </p:txBody>
      </p:sp>
      <p:grpSp>
        <p:nvGrpSpPr>
          <p:cNvPr id="45" name="Group 55">
            <a:extLst>
              <a:ext uri="{FF2B5EF4-FFF2-40B4-BE49-F238E27FC236}">
                <a16:creationId xmlns:a16="http://schemas.microsoft.com/office/drawing/2014/main" id="{EA058DC8-FDEC-532C-D4D5-B3EC405C887E}"/>
              </a:ext>
            </a:extLst>
          </p:cNvPr>
          <p:cNvGrpSpPr/>
          <p:nvPr/>
        </p:nvGrpSpPr>
        <p:grpSpPr>
          <a:xfrm>
            <a:off x="7787317" y="2669787"/>
            <a:ext cx="1202100" cy="648072"/>
            <a:chOff x="4374288" y="4015361"/>
            <a:chExt cx="1202100" cy="648072"/>
          </a:xfrm>
        </p:grpSpPr>
        <p:sp>
          <p:nvSpPr>
            <p:cNvPr id="47" name="Rectangle 56">
              <a:extLst>
                <a:ext uri="{FF2B5EF4-FFF2-40B4-BE49-F238E27FC236}">
                  <a16:creationId xmlns:a16="http://schemas.microsoft.com/office/drawing/2014/main" id="{72EFD39D-DD85-F44B-AFB7-3934968FFFAD}"/>
                </a:ext>
              </a:extLst>
            </p:cNvPr>
            <p:cNvSpPr/>
            <p:nvPr/>
          </p:nvSpPr>
          <p:spPr>
            <a:xfrm>
              <a:off x="4374288" y="4015361"/>
              <a:ext cx="1202100" cy="64807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57">
              <a:extLst>
                <a:ext uri="{FF2B5EF4-FFF2-40B4-BE49-F238E27FC236}">
                  <a16:creationId xmlns:a16="http://schemas.microsoft.com/office/drawing/2014/main" id="{A242429E-521B-0F6E-C94F-C7D8E4CFBF73}"/>
                </a:ext>
              </a:extLst>
            </p:cNvPr>
            <p:cNvSpPr txBox="1"/>
            <p:nvPr/>
          </p:nvSpPr>
          <p:spPr>
            <a:xfrm>
              <a:off x="4441054" y="4055094"/>
              <a:ext cx="958917" cy="2462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s-AR" sz="1000" dirty="0"/>
                <a:t>Output </a:t>
              </a:r>
              <a:r>
                <a:rPr lang="es-AR" sz="1000" dirty="0" err="1"/>
                <a:t>Latch</a:t>
              </a:r>
              <a:r>
                <a:rPr lang="es-AR" sz="1000" dirty="0"/>
                <a:t> </a:t>
              </a:r>
              <a:endParaRPr lang="en-US" sz="1000" dirty="0"/>
            </a:p>
          </p:txBody>
        </p:sp>
      </p:grpSp>
      <p:cxnSp>
        <p:nvCxnSpPr>
          <p:cNvPr id="78" name="Straight Arrow Connector 72">
            <a:extLst>
              <a:ext uri="{FF2B5EF4-FFF2-40B4-BE49-F238E27FC236}">
                <a16:creationId xmlns:a16="http://schemas.microsoft.com/office/drawing/2014/main" id="{88A9344C-750A-A4E3-53A0-E867899D7639}"/>
              </a:ext>
            </a:extLst>
          </p:cNvPr>
          <p:cNvCxnSpPr>
            <a:cxnSpLocks/>
          </p:cNvCxnSpPr>
          <p:nvPr/>
        </p:nvCxnSpPr>
        <p:spPr>
          <a:xfrm>
            <a:off x="7318548" y="2933611"/>
            <a:ext cx="45473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2">
            <a:extLst>
              <a:ext uri="{FF2B5EF4-FFF2-40B4-BE49-F238E27FC236}">
                <a16:creationId xmlns:a16="http://schemas.microsoft.com/office/drawing/2014/main" id="{769AF851-1FEE-741A-41C5-ED3D15D402A5}"/>
              </a:ext>
            </a:extLst>
          </p:cNvPr>
          <p:cNvCxnSpPr>
            <a:cxnSpLocks/>
          </p:cNvCxnSpPr>
          <p:nvPr/>
        </p:nvCxnSpPr>
        <p:spPr>
          <a:xfrm flipV="1">
            <a:off x="7335148" y="2931959"/>
            <a:ext cx="0" cy="6534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72">
            <a:extLst>
              <a:ext uri="{FF2B5EF4-FFF2-40B4-BE49-F238E27FC236}">
                <a16:creationId xmlns:a16="http://schemas.microsoft.com/office/drawing/2014/main" id="{66093479-F56F-DA0B-6E12-B7B49DAAB061}"/>
              </a:ext>
            </a:extLst>
          </p:cNvPr>
          <p:cNvCxnSpPr>
            <a:cxnSpLocks/>
          </p:cNvCxnSpPr>
          <p:nvPr/>
        </p:nvCxnSpPr>
        <p:spPr>
          <a:xfrm flipV="1">
            <a:off x="8388367" y="3372600"/>
            <a:ext cx="0" cy="5760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72">
            <a:extLst>
              <a:ext uri="{FF2B5EF4-FFF2-40B4-BE49-F238E27FC236}">
                <a16:creationId xmlns:a16="http://schemas.microsoft.com/office/drawing/2014/main" id="{8ECEB7F2-31F6-4AFC-902E-5D7DD064252F}"/>
              </a:ext>
            </a:extLst>
          </p:cNvPr>
          <p:cNvCxnSpPr>
            <a:cxnSpLocks/>
          </p:cNvCxnSpPr>
          <p:nvPr/>
        </p:nvCxnSpPr>
        <p:spPr>
          <a:xfrm>
            <a:off x="8989417" y="2945345"/>
            <a:ext cx="27334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Group 96">
            <a:extLst>
              <a:ext uri="{FF2B5EF4-FFF2-40B4-BE49-F238E27FC236}">
                <a16:creationId xmlns:a16="http://schemas.microsoft.com/office/drawing/2014/main" id="{730F3204-E16F-85DB-5A92-9409091E397E}"/>
              </a:ext>
            </a:extLst>
          </p:cNvPr>
          <p:cNvGrpSpPr/>
          <p:nvPr/>
        </p:nvGrpSpPr>
        <p:grpSpPr>
          <a:xfrm>
            <a:off x="2549783" y="5918170"/>
            <a:ext cx="576064" cy="104229"/>
            <a:chOff x="2422004" y="5442273"/>
            <a:chExt cx="576064" cy="104229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C4046E0-BAD7-F754-74C0-1FC112DD2F6A}"/>
                </a:ext>
              </a:extLst>
            </p:cNvPr>
            <p:cNvCxnSpPr>
              <a:cxnSpLocks/>
            </p:cNvCxnSpPr>
            <p:nvPr/>
          </p:nvCxnSpPr>
          <p:spPr>
            <a:xfrm>
              <a:off x="2422004" y="5546502"/>
              <a:ext cx="14401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5743270-5EDB-1F9A-C0BE-99E694C499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6020" y="5444771"/>
              <a:ext cx="0" cy="1017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5F7AB27-7DF9-1FD3-0D2E-B7EDB70EAA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8028" y="5444771"/>
              <a:ext cx="0" cy="1017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0A08590-FBC9-D7A5-581C-99DE8D93A7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82044" y="5444771"/>
              <a:ext cx="0" cy="1017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147D1A3-E3B5-04B8-F624-A4B47A982A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4052" y="5442273"/>
              <a:ext cx="0" cy="1017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868DE61-81D6-9487-5D56-CBBFC1C3E686}"/>
                </a:ext>
              </a:extLst>
            </p:cNvPr>
            <p:cNvCxnSpPr>
              <a:cxnSpLocks/>
            </p:cNvCxnSpPr>
            <p:nvPr/>
          </p:nvCxnSpPr>
          <p:spPr>
            <a:xfrm>
              <a:off x="2566020" y="5442273"/>
              <a:ext cx="7200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9FBCABA-67A1-7319-C191-98FE40DDEFFE}"/>
                </a:ext>
              </a:extLst>
            </p:cNvPr>
            <p:cNvCxnSpPr>
              <a:cxnSpLocks/>
            </p:cNvCxnSpPr>
            <p:nvPr/>
          </p:nvCxnSpPr>
          <p:spPr>
            <a:xfrm>
              <a:off x="2638028" y="5541183"/>
              <a:ext cx="14401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1D39439-A88C-991F-4101-C0C62CB37277}"/>
                </a:ext>
              </a:extLst>
            </p:cNvPr>
            <p:cNvCxnSpPr>
              <a:cxnSpLocks/>
            </p:cNvCxnSpPr>
            <p:nvPr/>
          </p:nvCxnSpPr>
          <p:spPr>
            <a:xfrm>
              <a:off x="2782044" y="5442273"/>
              <a:ext cx="7200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0967A10-3BAD-AD33-C72E-740FAE834E0B}"/>
                </a:ext>
              </a:extLst>
            </p:cNvPr>
            <p:cNvCxnSpPr>
              <a:cxnSpLocks/>
            </p:cNvCxnSpPr>
            <p:nvPr/>
          </p:nvCxnSpPr>
          <p:spPr>
            <a:xfrm>
              <a:off x="2854052" y="5538362"/>
              <a:ext cx="14401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9" name="Imagen 88" descr="Texto">
            <a:extLst>
              <a:ext uri="{FF2B5EF4-FFF2-40B4-BE49-F238E27FC236}">
                <a16:creationId xmlns:a16="http://schemas.microsoft.com/office/drawing/2014/main" id="{3CC175E1-5606-2AE4-325F-089427004A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2645" y="4760045"/>
            <a:ext cx="3999415" cy="208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90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Calibr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8221</TotalTime>
  <Words>676</Words>
  <Application>Microsoft Office PowerPoint</Application>
  <PresentationFormat>Personalizado</PresentationFormat>
  <Paragraphs>255</Paragraphs>
  <Slides>24</Slides>
  <Notes>1</Notes>
  <HiddenSlides>1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1" baseType="lpstr">
      <vt:lpstr>Arial</vt:lpstr>
      <vt:lpstr>Calibri</vt:lpstr>
      <vt:lpstr>Open Sans</vt:lpstr>
      <vt:lpstr>Segoe UI</vt:lpstr>
      <vt:lpstr>Segoe UI Black</vt:lpstr>
      <vt:lpstr>Segoe UI Light</vt:lpstr>
      <vt:lpstr>Office Theme</vt:lpstr>
      <vt:lpstr>Presentación de PowerPoint</vt:lpstr>
      <vt:lpstr>Base del Proyecto</vt:lpstr>
      <vt:lpstr>Módulos de Entrada Salida</vt:lpstr>
      <vt:lpstr>Configuración del Sistema</vt:lpstr>
      <vt:lpstr>Protocolo simplificado y “protocheck”</vt:lpstr>
      <vt:lpstr>Módulo de chequeo de comunicación modificado</vt:lpstr>
      <vt:lpstr>Módulo “protocheck” IP Core original</vt:lpstr>
      <vt:lpstr>Simulación en ModelSim original</vt:lpstr>
      <vt:lpstr>Módulo “protocheck” IP Core modificado</vt:lpstr>
      <vt:lpstr>Ajuste del HDL original con Latch en salida</vt:lpstr>
      <vt:lpstr>IP Core agregado al proyecto</vt:lpstr>
      <vt:lpstr>Programa inicial para chequeo rápido</vt:lpstr>
      <vt:lpstr>Valor del dato y match con el dato esperado</vt:lpstr>
      <vt:lpstr>El caso de éxito!!!</vt:lpstr>
      <vt:lpstr>Valida también otro valor!!!</vt:lpstr>
      <vt:lpstr>¿Por qué lo valida?</vt:lpstr>
      <vt:lpstr>Preguntas…</vt:lpstr>
      <vt:lpstr>Presentación de PowerPoint</vt:lpstr>
      <vt:lpstr>Simulación para Vivado en ModSim</vt:lpstr>
      <vt:lpstr>Presentación de PowerPoint</vt:lpstr>
      <vt:lpstr>Proyecto Vivado</vt:lpstr>
      <vt:lpstr>Vivado running</vt:lpstr>
      <vt:lpstr>Vivado running</vt:lpstr>
      <vt:lpstr>Ajuste del HDL original con Latch en salida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Iconic PowerPoint Template</dc:title>
  <dc:creator>Julian</dc:creator>
  <cp:lastModifiedBy>Gustavo Auyero</cp:lastModifiedBy>
  <cp:revision>411</cp:revision>
  <cp:lastPrinted>2021-07-06T20:34:25Z</cp:lastPrinted>
  <dcterms:created xsi:type="dcterms:W3CDTF">2013-09-12T13:05:01Z</dcterms:created>
  <dcterms:modified xsi:type="dcterms:W3CDTF">2024-10-08T22:58:26Z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5339dd7-e0cb-43aa-a61d-fed1619267bf_Enabled">
    <vt:lpwstr>true</vt:lpwstr>
  </property>
  <property fmtid="{D5CDD505-2E9C-101B-9397-08002B2CF9AE}" pid="3" name="MSIP_Label_b5339dd7-e0cb-43aa-a61d-fed1619267bf_SetDate">
    <vt:lpwstr>2021-07-06T15:39:13Z</vt:lpwstr>
  </property>
  <property fmtid="{D5CDD505-2E9C-101B-9397-08002B2CF9AE}" pid="4" name="MSIP_Label_b5339dd7-e0cb-43aa-a61d-fed1619267bf_Method">
    <vt:lpwstr>Privileged</vt:lpwstr>
  </property>
  <property fmtid="{D5CDD505-2E9C-101B-9397-08002B2CF9AE}" pid="5" name="MSIP_Label_b5339dd7-e0cb-43aa-a61d-fed1619267bf_Name">
    <vt:lpwstr>Public</vt:lpwstr>
  </property>
  <property fmtid="{D5CDD505-2E9C-101B-9397-08002B2CF9AE}" pid="6" name="MSIP_Label_b5339dd7-e0cb-43aa-a61d-fed1619267bf_SiteId">
    <vt:lpwstr>d2d2794a-61cc-4823-9690-8e288fd554cc</vt:lpwstr>
  </property>
  <property fmtid="{D5CDD505-2E9C-101B-9397-08002B2CF9AE}" pid="7" name="MSIP_Label_b5339dd7-e0cb-43aa-a61d-fed1619267bf_ActionId">
    <vt:lpwstr>3e9c22b9-eadf-4bbf-8e8c-354ec2792f3b</vt:lpwstr>
  </property>
  <property fmtid="{D5CDD505-2E9C-101B-9397-08002B2CF9AE}" pid="8" name="MSIP_Label_b5339dd7-e0cb-43aa-a61d-fed1619267bf_ContentBits">
    <vt:lpwstr>0</vt:lpwstr>
  </property>
</Properties>
</file>

<file path=docProps/thumbnail.jpeg>
</file>